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7556500" cy="10693400"/>
  <p:notesSz cx="6805613" cy="99441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EA7A8A-C3F7-4507-8DE9-7267A7C60265}" v="10" dt="2023-08-25T10:20:36.18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3792" autoAdjust="0"/>
  </p:normalViewPr>
  <p:slideViewPr>
    <p:cSldViewPr>
      <p:cViewPr>
        <p:scale>
          <a:sx n="71" d="100"/>
          <a:sy n="71" d="100"/>
        </p:scale>
        <p:origin x="1492" y="-18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7C64373-5587-4C88-B7ED-805BB6BFDA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6" cy="498977"/>
          </a:xfrm>
          <a:prstGeom prst="rect">
            <a:avLst/>
          </a:prstGeom>
        </p:spPr>
        <p:txBody>
          <a:bodyPr vert="horz" lIns="83914" tIns="41957" rIns="83914" bIns="4195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83B4A92-65C1-4254-B423-FDCD53072A4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608" y="0"/>
            <a:ext cx="2949576" cy="498977"/>
          </a:xfrm>
          <a:prstGeom prst="rect">
            <a:avLst/>
          </a:prstGeom>
        </p:spPr>
        <p:txBody>
          <a:bodyPr vert="horz" lIns="83914" tIns="41957" rIns="83914" bIns="4195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fld id="{728444A8-32BF-4F33-91E5-BB10B29CA6FB}" type="datetimeFigureOut">
              <a:rPr lang="nb-NO"/>
              <a:pPr>
                <a:defRPr/>
              </a:pPr>
              <a:t>25.08.2023</a:t>
            </a:fld>
            <a:endParaRPr lang="nb-NO"/>
          </a:p>
        </p:txBody>
      </p:sp>
      <p:sp>
        <p:nvSpPr>
          <p:cNvPr id="4" name="Plassholder for lysbilde 3">
            <a:extLst>
              <a:ext uri="{FF2B5EF4-FFF2-40B4-BE49-F238E27FC236}">
                <a16:creationId xmlns:a16="http://schemas.microsoft.com/office/drawing/2014/main" id="{CC088FF0-A5D4-4AE8-8B74-E0C055DF2C4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01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914" tIns="41957" rIns="83914" bIns="41957" rtlCol="0" anchor="ctr"/>
          <a:lstStyle/>
          <a:p>
            <a:pPr lvl="0"/>
            <a:endParaRPr lang="nb-NO" noProof="0"/>
          </a:p>
        </p:txBody>
      </p:sp>
      <p:sp>
        <p:nvSpPr>
          <p:cNvPr id="5" name="Plassholder for notater 4">
            <a:extLst>
              <a:ext uri="{FF2B5EF4-FFF2-40B4-BE49-F238E27FC236}">
                <a16:creationId xmlns:a16="http://schemas.microsoft.com/office/drawing/2014/main" id="{663A3288-FC9D-4A8B-9E07-DFDBD13127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562" y="4786041"/>
            <a:ext cx="5444490" cy="3915046"/>
          </a:xfrm>
          <a:prstGeom prst="rect">
            <a:avLst/>
          </a:prstGeom>
        </p:spPr>
        <p:txBody>
          <a:bodyPr vert="horz" lIns="83914" tIns="41957" rIns="83914" bIns="41957" rtlCol="0"/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6030D3D-F20A-406D-9DF4-7AD0964ABFD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5124"/>
            <a:ext cx="2949576" cy="498977"/>
          </a:xfrm>
          <a:prstGeom prst="rect">
            <a:avLst/>
          </a:prstGeom>
        </p:spPr>
        <p:txBody>
          <a:bodyPr vert="horz" lIns="83914" tIns="41957" rIns="83914" bIns="4195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228FF34-A3A5-4AA6-9BD4-F71DF35314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608" y="9445124"/>
            <a:ext cx="2949576" cy="498977"/>
          </a:xfrm>
          <a:prstGeom prst="rect">
            <a:avLst/>
          </a:prstGeom>
        </p:spPr>
        <p:txBody>
          <a:bodyPr vert="horz" wrap="square" lIns="83914" tIns="41957" rIns="83914" bIns="4195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pPr>
              <a:defRPr/>
            </a:pPr>
            <a:fld id="{D9786A2E-4A39-4844-AB89-46AD89A11C13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lysbilde 1">
            <a:extLst>
              <a:ext uri="{FF2B5EF4-FFF2-40B4-BE49-F238E27FC236}">
                <a16:creationId xmlns:a16="http://schemas.microsoft.com/office/drawing/2014/main" id="{4620470D-8CC9-4E76-81AA-FC51FBBB78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Plassholder for notater 2">
            <a:extLst>
              <a:ext uri="{FF2B5EF4-FFF2-40B4-BE49-F238E27FC236}">
                <a16:creationId xmlns:a16="http://schemas.microsoft.com/office/drawing/2014/main" id="{705DF60A-E405-443C-8E4E-7E9F3BD57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nb-NO" altLang="nb-NO"/>
          </a:p>
        </p:txBody>
      </p:sp>
      <p:sp>
        <p:nvSpPr>
          <p:cNvPr id="4100" name="Plassholder for lysbildenummer 3">
            <a:extLst>
              <a:ext uri="{FF2B5EF4-FFF2-40B4-BE49-F238E27FC236}">
                <a16:creationId xmlns:a16="http://schemas.microsoft.com/office/drawing/2014/main" id="{B7947CAF-C55C-49F3-A5F6-09F9A740CA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1805" indent="-26223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48931" indent="-20978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68504" indent="-20978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88076" indent="-20978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07648" indent="-209786" defTabSz="419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27221" indent="-209786" defTabSz="419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146793" indent="-209786" defTabSz="419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566366" indent="-209786" defTabSz="419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9101D3B-A31E-4629-9470-9E12E98A60E1}" type="slidenum">
              <a:rPr lang="nb-NO" altLang="nb-NO" smtClean="0"/>
              <a:pPr/>
              <a:t>1</a:t>
            </a:fld>
            <a:endParaRPr lang="nb-NO" altLang="nb-N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ssholder for lysbilde 1">
            <a:extLst>
              <a:ext uri="{FF2B5EF4-FFF2-40B4-BE49-F238E27FC236}">
                <a16:creationId xmlns:a16="http://schemas.microsoft.com/office/drawing/2014/main" id="{C1BA8FF9-AEAE-4826-9677-7775B3F4E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Plassholder for notater 2">
            <a:extLst>
              <a:ext uri="{FF2B5EF4-FFF2-40B4-BE49-F238E27FC236}">
                <a16:creationId xmlns:a16="http://schemas.microsoft.com/office/drawing/2014/main" id="{C6DDB1B9-19FF-437B-8C65-EE776E313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b-NO" altLang="nb-NO" dirty="0"/>
          </a:p>
        </p:txBody>
      </p:sp>
      <p:sp>
        <p:nvSpPr>
          <p:cNvPr id="6148" name="Plassholder for lysbildenummer 3">
            <a:extLst>
              <a:ext uri="{FF2B5EF4-FFF2-40B4-BE49-F238E27FC236}">
                <a16:creationId xmlns:a16="http://schemas.microsoft.com/office/drawing/2014/main" id="{9C8369A7-2FD6-4256-9211-76D858C22E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1805" indent="-26223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48931" indent="-20978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68504" indent="-20978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888076" indent="-209786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07648" indent="-209786" defTabSz="419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27221" indent="-209786" defTabSz="419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146793" indent="-209786" defTabSz="419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566366" indent="-209786" defTabSz="419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C151027-AD75-4EC2-95D9-0F069998281F}" type="slidenum">
              <a:rPr lang="nb-NO" altLang="nb-NO" smtClean="0"/>
              <a:pPr/>
              <a:t>3</a:t>
            </a:fld>
            <a:endParaRPr lang="nb-NO" alt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6B86F9C1-9447-48C9-BA48-3BD43553F2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6DCEADEE-840D-4243-887E-739A1D1B075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BECB7-D4AC-4593-B1F3-EBAD29054ECF}" type="datetimeFigureOut">
              <a:rPr lang="en-US"/>
              <a:pPr>
                <a:defRPr/>
              </a:pPr>
              <a:t>8/25/2023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9998A5DE-BCAE-4E5D-A6AD-2F29C6E09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DE176-C95A-4EC8-94ED-53D915DD1D36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2175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700" b="1" i="0">
                <a:solidFill>
                  <a:schemeClr val="bg1"/>
                </a:solidFill>
                <a:latin typeface="Neutraface Slab Text"/>
                <a:cs typeface="Neutraface Slab Tex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34B2F920-391D-4060-8532-2DDE2A589E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F5840C3E-D103-4A11-A64E-ABBF59349B0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5F0BC-1C1D-487E-A680-3B7EDC943AD8}" type="datetimeFigureOut">
              <a:rPr lang="en-US"/>
              <a:pPr>
                <a:defRPr/>
              </a:pPr>
              <a:t>8/25/2023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3E15F6D1-BE1C-4FFC-AD21-3400DF8B8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9F6C9-7823-419E-981C-72BDC2C6828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05658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700" b="1" i="0">
                <a:solidFill>
                  <a:schemeClr val="bg1"/>
                </a:solidFill>
                <a:latin typeface="Neutraface Slab Text"/>
                <a:cs typeface="Neutraface Slab Tex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AF064DEA-2963-43EB-964A-21F5B0F0DE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>
            <a:extLst>
              <a:ext uri="{FF2B5EF4-FFF2-40B4-BE49-F238E27FC236}">
                <a16:creationId xmlns:a16="http://schemas.microsoft.com/office/drawing/2014/main" id="{F69304D9-3D4B-4560-A42C-7CB3D727519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C7326-FF12-4A13-913A-FFEBD30A492B}" type="datetimeFigureOut">
              <a:rPr lang="en-US"/>
              <a:pPr>
                <a:defRPr/>
              </a:pPr>
              <a:t>8/25/2023</a:t>
            </a:fld>
            <a:endParaRPr lang="en-US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FB6DD96B-80BC-49E4-BD24-A68822807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897AA-0D20-49B3-BC56-66DDD1849AF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534211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700" b="1" i="0">
                <a:solidFill>
                  <a:schemeClr val="bg1"/>
                </a:solidFill>
                <a:latin typeface="Neutraface Slab Text"/>
                <a:cs typeface="Neutraface Slab Text"/>
              </a:defRPr>
            </a:lvl1pPr>
          </a:lstStyle>
          <a:p>
            <a:endParaRPr/>
          </a:p>
        </p:txBody>
      </p:sp>
      <p:sp>
        <p:nvSpPr>
          <p:cNvPr id="3" name="Holder 4">
            <a:extLst>
              <a:ext uri="{FF2B5EF4-FFF2-40B4-BE49-F238E27FC236}">
                <a16:creationId xmlns:a16="http://schemas.microsoft.com/office/drawing/2014/main" id="{09D2EFFD-EE67-45A3-A099-E67B89A029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>
            <a:extLst>
              <a:ext uri="{FF2B5EF4-FFF2-40B4-BE49-F238E27FC236}">
                <a16:creationId xmlns:a16="http://schemas.microsoft.com/office/drawing/2014/main" id="{E4487755-B06D-4065-BEB4-5E2A81D70CB9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DF8C9-2C07-459C-B3A3-B52F7124F964}" type="datetimeFigureOut">
              <a:rPr lang="en-US"/>
              <a:pPr>
                <a:defRPr/>
              </a:pPr>
              <a:t>8/25/2023</a:t>
            </a:fld>
            <a:endParaRPr lang="en-US"/>
          </a:p>
        </p:txBody>
      </p:sp>
      <p:sp>
        <p:nvSpPr>
          <p:cNvPr id="5" name="Holder 6">
            <a:extLst>
              <a:ext uri="{FF2B5EF4-FFF2-40B4-BE49-F238E27FC236}">
                <a16:creationId xmlns:a16="http://schemas.microsoft.com/office/drawing/2014/main" id="{1BB9DBE0-19DE-4674-A473-01BE7A85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F7F83-C5A8-4BD1-8EFA-8993DFD2A376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86611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1F5A40CA-A8CA-44B2-AF7D-DB1CF968D5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B937E78C-F6FC-4206-AF32-33F83229C29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F1EE-629A-4E5B-9278-E3F37800DA1C}" type="datetimeFigureOut">
              <a:rPr lang="en-US"/>
              <a:pPr>
                <a:defRPr/>
              </a:pPr>
              <a:t>8/25/2023</a:t>
            </a:fld>
            <a:endParaRPr lang="en-US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514457BB-614A-461C-B769-B9EBB1E4D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B439B-43DE-40CC-919E-34B4B73D1190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96520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6">
            <a:extLst>
              <a:ext uri="{FF2B5EF4-FFF2-40B4-BE49-F238E27FC236}">
                <a16:creationId xmlns:a16="http://schemas.microsoft.com/office/drawing/2014/main" id="{95311D14-3B17-463A-97F0-DE732CF5C3B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7559675" cy="906463"/>
          </a:xfrm>
          <a:custGeom>
            <a:avLst/>
            <a:gdLst>
              <a:gd name="T0" fmla="*/ 0 w 7560309"/>
              <a:gd name="T1" fmla="*/ 910274 h 906144"/>
              <a:gd name="T2" fmla="*/ 7551754 w 7560309"/>
              <a:gd name="T3" fmla="*/ 910274 h 906144"/>
              <a:gd name="T4" fmla="*/ 7551754 w 7560309"/>
              <a:gd name="T5" fmla="*/ 0 h 906144"/>
              <a:gd name="T6" fmla="*/ 0 w 7560309"/>
              <a:gd name="T7" fmla="*/ 0 h 906144"/>
              <a:gd name="T8" fmla="*/ 0 w 7560309"/>
              <a:gd name="T9" fmla="*/ 910274 h 906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560309" h="906144">
                <a:moveTo>
                  <a:pt x="0" y="906119"/>
                </a:moveTo>
                <a:lnTo>
                  <a:pt x="7559992" y="906119"/>
                </a:lnTo>
                <a:lnTo>
                  <a:pt x="7559992" y="0"/>
                </a:lnTo>
                <a:lnTo>
                  <a:pt x="0" y="0"/>
                </a:lnTo>
                <a:lnTo>
                  <a:pt x="0" y="906119"/>
                </a:lnTo>
                <a:close/>
              </a:path>
            </a:pathLst>
          </a:custGeom>
          <a:solidFill>
            <a:srgbClr val="004B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1027" name="bk object 17">
            <a:extLst>
              <a:ext uri="{FF2B5EF4-FFF2-40B4-BE49-F238E27FC236}">
                <a16:creationId xmlns:a16="http://schemas.microsoft.com/office/drawing/2014/main" id="{BA985ED2-06EE-4D87-A987-67E1D4B48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7463" y="0"/>
            <a:ext cx="4965700" cy="906463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nb-NO" altLang="nb-NO"/>
          </a:p>
        </p:txBody>
      </p:sp>
      <p:sp>
        <p:nvSpPr>
          <p:cNvPr id="1028" name="Holder 2">
            <a:extLst>
              <a:ext uri="{FF2B5EF4-FFF2-40B4-BE49-F238E27FC236}">
                <a16:creationId xmlns:a16="http://schemas.microsoft.com/office/drawing/2014/main" id="{C00D4EA7-7C70-4C95-B238-BC17662EC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63600" y="2992438"/>
            <a:ext cx="5835650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nb-NO" altLang="nb-NO"/>
          </a:p>
        </p:txBody>
      </p:sp>
      <p:sp>
        <p:nvSpPr>
          <p:cNvPr id="1029" name="Holder 3">
            <a:extLst>
              <a:ext uri="{FF2B5EF4-FFF2-40B4-BE49-F238E27FC236}">
                <a16:creationId xmlns:a16="http://schemas.microsoft.com/office/drawing/2014/main" id="{A8F7DB37-E9C8-4FB2-B8E3-90386264FC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2459038"/>
            <a:ext cx="6807200" cy="705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nb-NO" altLang="nb-NO"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216E1846-8AE5-492E-9C05-47384D716DC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2571750" y="9944100"/>
            <a:ext cx="241935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5A5CD0C4-C534-44D7-8AB7-3D39CEBDE8EF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377825" y="9944100"/>
            <a:ext cx="1739900" cy="5349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E30FBD3-FFAE-48BB-A60C-540737601A35}" type="datetimeFigureOut">
              <a:rPr lang="en-US"/>
              <a:pPr>
                <a:defRPr/>
              </a:pPr>
              <a:t>8/25/2023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47AD2577-FA89-449D-BAB8-1EB7AB82A59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5445125" y="9944100"/>
            <a:ext cx="1739900" cy="5349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318C1F-1CAB-40CA-A084-9919DFEED53F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ovdata.no/dokument/SF/forskrift/2019-03-15-412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>
            <a:extLst>
              <a:ext uri="{FF2B5EF4-FFF2-40B4-BE49-F238E27FC236}">
                <a16:creationId xmlns:a16="http://schemas.microsoft.com/office/drawing/2014/main" id="{43EFAEA2-28C0-4872-81FA-E435D708A7EE}"/>
              </a:ext>
            </a:extLst>
          </p:cNvPr>
          <p:cNvSpPr>
            <a:spLocks/>
          </p:cNvSpPr>
          <p:nvPr/>
        </p:nvSpPr>
        <p:spPr bwMode="auto">
          <a:xfrm>
            <a:off x="-3175" y="0"/>
            <a:ext cx="7559675" cy="10693400"/>
          </a:xfrm>
          <a:custGeom>
            <a:avLst/>
            <a:gdLst>
              <a:gd name="T0" fmla="*/ 0 w 7560309"/>
              <a:gd name="T1" fmla="*/ 10708524 h 10692130"/>
              <a:gd name="T2" fmla="*/ 7551754 w 7560309"/>
              <a:gd name="T3" fmla="*/ 10708524 h 10692130"/>
              <a:gd name="T4" fmla="*/ 7551754 w 7560309"/>
              <a:gd name="T5" fmla="*/ 0 h 10692130"/>
              <a:gd name="T6" fmla="*/ 0 w 7560309"/>
              <a:gd name="T7" fmla="*/ 0 h 10692130"/>
              <a:gd name="T8" fmla="*/ 0 w 7560309"/>
              <a:gd name="T9" fmla="*/ 10708524 h 106921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560309" h="10692130">
                <a:moveTo>
                  <a:pt x="0" y="10692003"/>
                </a:moveTo>
                <a:lnTo>
                  <a:pt x="7559992" y="10692003"/>
                </a:lnTo>
                <a:lnTo>
                  <a:pt x="7559992" y="0"/>
                </a:lnTo>
                <a:lnTo>
                  <a:pt x="0" y="0"/>
                </a:lnTo>
                <a:lnTo>
                  <a:pt x="0" y="10692003"/>
                </a:lnTo>
                <a:close/>
              </a:path>
            </a:pathLst>
          </a:custGeom>
          <a:solidFill>
            <a:srgbClr val="004B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 dirty="0"/>
          </a:p>
        </p:txBody>
      </p:sp>
      <p:sp>
        <p:nvSpPr>
          <p:cNvPr id="3075" name="object 3">
            <a:extLst>
              <a:ext uri="{FF2B5EF4-FFF2-40B4-BE49-F238E27FC236}">
                <a16:creationId xmlns:a16="http://schemas.microsoft.com/office/drawing/2014/main" id="{C3FF83EF-D807-471E-9A80-AE2F14E56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790" y="2067450"/>
            <a:ext cx="5434012" cy="619601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b-NO" altLang="nb-NO" dirty="0"/>
          </a:p>
        </p:txBody>
      </p:sp>
      <p:sp>
        <p:nvSpPr>
          <p:cNvPr id="3077" name="object 5">
            <a:extLst>
              <a:ext uri="{FF2B5EF4-FFF2-40B4-BE49-F238E27FC236}">
                <a16:creationId xmlns:a16="http://schemas.microsoft.com/office/drawing/2014/main" id="{A84C588B-8941-42CD-9A9E-FC7452134F5F}"/>
              </a:ext>
            </a:extLst>
          </p:cNvPr>
          <p:cNvSpPr>
            <a:spLocks/>
          </p:cNvSpPr>
          <p:nvPr/>
        </p:nvSpPr>
        <p:spPr bwMode="auto">
          <a:xfrm>
            <a:off x="5775325" y="7356475"/>
            <a:ext cx="992188" cy="990600"/>
          </a:xfrm>
          <a:custGeom>
            <a:avLst/>
            <a:gdLst>
              <a:gd name="T0" fmla="*/ 449943 w 991870"/>
              <a:gd name="T1" fmla="*/ 2230 h 991870"/>
              <a:gd name="T2" fmla="*/ 358121 w 991870"/>
              <a:gd name="T3" fmla="*/ 19477 h 991870"/>
              <a:gd name="T4" fmla="*/ 273123 w 991870"/>
              <a:gd name="T5" fmla="*/ 52396 h 991870"/>
              <a:gd name="T6" fmla="*/ 196628 w 991870"/>
              <a:gd name="T7" fmla="*/ 99360 h 991870"/>
              <a:gd name="T8" fmla="*/ 130297 w 991870"/>
              <a:gd name="T9" fmla="*/ 158732 h 991870"/>
              <a:gd name="T10" fmla="*/ 75791 w 991870"/>
              <a:gd name="T11" fmla="*/ 228879 h 991870"/>
              <a:gd name="T12" fmla="*/ 34797 w 991870"/>
              <a:gd name="T13" fmla="*/ 308164 h 991870"/>
              <a:gd name="T14" fmla="*/ 8979 w 991870"/>
              <a:gd name="T15" fmla="*/ 394956 h 991870"/>
              <a:gd name="T16" fmla="*/ 0 w 991870"/>
              <a:gd name="T17" fmla="*/ 487617 h 991870"/>
              <a:gd name="T18" fmla="*/ 8979 w 991870"/>
              <a:gd name="T19" fmla="*/ 580280 h 991870"/>
              <a:gd name="T20" fmla="*/ 34797 w 991870"/>
              <a:gd name="T21" fmla="*/ 667076 h 991870"/>
              <a:gd name="T22" fmla="*/ 75791 w 991870"/>
              <a:gd name="T23" fmla="*/ 746362 h 991870"/>
              <a:gd name="T24" fmla="*/ 130297 w 991870"/>
              <a:gd name="T25" fmla="*/ 816507 h 991870"/>
              <a:gd name="T26" fmla="*/ 196628 w 991870"/>
              <a:gd name="T27" fmla="*/ 875880 h 991870"/>
              <a:gd name="T28" fmla="*/ 273123 w 991870"/>
              <a:gd name="T29" fmla="*/ 922842 h 991870"/>
              <a:gd name="T30" fmla="*/ 358121 w 991870"/>
              <a:gd name="T31" fmla="*/ 955762 h 991870"/>
              <a:gd name="T32" fmla="*/ 449943 w 991870"/>
              <a:gd name="T33" fmla="*/ 973004 h 991870"/>
              <a:gd name="T34" fmla="*/ 545843 w 991870"/>
              <a:gd name="T35" fmla="*/ 973004 h 991870"/>
              <a:gd name="T36" fmla="*/ 637669 w 991870"/>
              <a:gd name="T37" fmla="*/ 955762 h 991870"/>
              <a:gd name="T38" fmla="*/ 722664 w 991870"/>
              <a:gd name="T39" fmla="*/ 922842 h 991870"/>
              <a:gd name="T40" fmla="*/ 799161 w 991870"/>
              <a:gd name="T41" fmla="*/ 875880 h 991870"/>
              <a:gd name="T42" fmla="*/ 865490 w 991870"/>
              <a:gd name="T43" fmla="*/ 816507 h 991870"/>
              <a:gd name="T44" fmla="*/ 919985 w 991870"/>
              <a:gd name="T45" fmla="*/ 746362 h 991870"/>
              <a:gd name="T46" fmla="*/ 960976 w 991870"/>
              <a:gd name="T47" fmla="*/ 667076 h 991870"/>
              <a:gd name="T48" fmla="*/ 986792 w 991870"/>
              <a:gd name="T49" fmla="*/ 580280 h 991870"/>
              <a:gd name="T50" fmla="*/ 995769 w 991870"/>
              <a:gd name="T51" fmla="*/ 487617 h 991870"/>
              <a:gd name="T52" fmla="*/ 986792 w 991870"/>
              <a:gd name="T53" fmla="*/ 394956 h 991870"/>
              <a:gd name="T54" fmla="*/ 960976 w 991870"/>
              <a:gd name="T55" fmla="*/ 308164 h 991870"/>
              <a:gd name="T56" fmla="*/ 919985 w 991870"/>
              <a:gd name="T57" fmla="*/ 228879 h 991870"/>
              <a:gd name="T58" fmla="*/ 865490 w 991870"/>
              <a:gd name="T59" fmla="*/ 158732 h 991870"/>
              <a:gd name="T60" fmla="*/ 799161 w 991870"/>
              <a:gd name="T61" fmla="*/ 99360 h 991870"/>
              <a:gd name="T62" fmla="*/ 722664 w 991870"/>
              <a:gd name="T63" fmla="*/ 52396 h 991870"/>
              <a:gd name="T64" fmla="*/ 637669 w 991870"/>
              <a:gd name="T65" fmla="*/ 19477 h 991870"/>
              <a:gd name="T66" fmla="*/ 545843 w 991870"/>
              <a:gd name="T67" fmla="*/ 2230 h 99187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991870" h="991870">
                <a:moveTo>
                  <a:pt x="495820" y="0"/>
                </a:moveTo>
                <a:lnTo>
                  <a:pt x="448071" y="2269"/>
                </a:lnTo>
                <a:lnTo>
                  <a:pt x="401605" y="8939"/>
                </a:lnTo>
                <a:lnTo>
                  <a:pt x="356631" y="19802"/>
                </a:lnTo>
                <a:lnTo>
                  <a:pt x="313357" y="34651"/>
                </a:lnTo>
                <a:lnTo>
                  <a:pt x="271990" y="53276"/>
                </a:lnTo>
                <a:lnTo>
                  <a:pt x="232738" y="75472"/>
                </a:lnTo>
                <a:lnTo>
                  <a:pt x="195809" y="101029"/>
                </a:lnTo>
                <a:lnTo>
                  <a:pt x="161411" y="129741"/>
                </a:lnTo>
                <a:lnTo>
                  <a:pt x="129751" y="161399"/>
                </a:lnTo>
                <a:lnTo>
                  <a:pt x="101038" y="195796"/>
                </a:lnTo>
                <a:lnTo>
                  <a:pt x="75479" y="232723"/>
                </a:lnTo>
                <a:lnTo>
                  <a:pt x="53281" y="271974"/>
                </a:lnTo>
                <a:lnTo>
                  <a:pt x="34654" y="313341"/>
                </a:lnTo>
                <a:lnTo>
                  <a:pt x="19804" y="356615"/>
                </a:lnTo>
                <a:lnTo>
                  <a:pt x="8940" y="401590"/>
                </a:lnTo>
                <a:lnTo>
                  <a:pt x="2269" y="448056"/>
                </a:lnTo>
                <a:lnTo>
                  <a:pt x="0" y="495807"/>
                </a:lnTo>
                <a:lnTo>
                  <a:pt x="2269" y="543561"/>
                </a:lnTo>
                <a:lnTo>
                  <a:pt x="8940" y="590029"/>
                </a:lnTo>
                <a:lnTo>
                  <a:pt x="19804" y="635004"/>
                </a:lnTo>
                <a:lnTo>
                  <a:pt x="34654" y="678279"/>
                </a:lnTo>
                <a:lnTo>
                  <a:pt x="53281" y="719646"/>
                </a:lnTo>
                <a:lnTo>
                  <a:pt x="75479" y="758897"/>
                </a:lnTo>
                <a:lnTo>
                  <a:pt x="101038" y="795825"/>
                </a:lnTo>
                <a:lnTo>
                  <a:pt x="129751" y="830221"/>
                </a:lnTo>
                <a:lnTo>
                  <a:pt x="161411" y="861879"/>
                </a:lnTo>
                <a:lnTo>
                  <a:pt x="195809" y="890590"/>
                </a:lnTo>
                <a:lnTo>
                  <a:pt x="232738" y="916146"/>
                </a:lnTo>
                <a:lnTo>
                  <a:pt x="271990" y="938341"/>
                </a:lnTo>
                <a:lnTo>
                  <a:pt x="313357" y="956966"/>
                </a:lnTo>
                <a:lnTo>
                  <a:pt x="356631" y="971814"/>
                </a:lnTo>
                <a:lnTo>
                  <a:pt x="401605" y="982676"/>
                </a:lnTo>
                <a:lnTo>
                  <a:pt x="448071" y="989346"/>
                </a:lnTo>
                <a:lnTo>
                  <a:pt x="495820" y="991615"/>
                </a:lnTo>
                <a:lnTo>
                  <a:pt x="543573" y="989346"/>
                </a:lnTo>
                <a:lnTo>
                  <a:pt x="590042" y="982676"/>
                </a:lnTo>
                <a:lnTo>
                  <a:pt x="635017" y="971814"/>
                </a:lnTo>
                <a:lnTo>
                  <a:pt x="678292" y="956966"/>
                </a:lnTo>
                <a:lnTo>
                  <a:pt x="719659" y="938341"/>
                </a:lnTo>
                <a:lnTo>
                  <a:pt x="758910" y="916146"/>
                </a:lnTo>
                <a:lnTo>
                  <a:pt x="795838" y="890590"/>
                </a:lnTo>
                <a:lnTo>
                  <a:pt x="830234" y="861879"/>
                </a:lnTo>
                <a:lnTo>
                  <a:pt x="861891" y="830221"/>
                </a:lnTo>
                <a:lnTo>
                  <a:pt x="890602" y="795825"/>
                </a:lnTo>
                <a:lnTo>
                  <a:pt x="916159" y="758897"/>
                </a:lnTo>
                <a:lnTo>
                  <a:pt x="938354" y="719646"/>
                </a:lnTo>
                <a:lnTo>
                  <a:pt x="956979" y="678279"/>
                </a:lnTo>
                <a:lnTo>
                  <a:pt x="971826" y="635004"/>
                </a:lnTo>
                <a:lnTo>
                  <a:pt x="982689" y="590029"/>
                </a:lnTo>
                <a:lnTo>
                  <a:pt x="989359" y="543561"/>
                </a:lnTo>
                <a:lnTo>
                  <a:pt x="991628" y="495807"/>
                </a:lnTo>
                <a:lnTo>
                  <a:pt x="989359" y="448056"/>
                </a:lnTo>
                <a:lnTo>
                  <a:pt x="982689" y="401590"/>
                </a:lnTo>
                <a:lnTo>
                  <a:pt x="971826" y="356615"/>
                </a:lnTo>
                <a:lnTo>
                  <a:pt x="956979" y="313341"/>
                </a:lnTo>
                <a:lnTo>
                  <a:pt x="938354" y="271974"/>
                </a:lnTo>
                <a:lnTo>
                  <a:pt x="916159" y="232723"/>
                </a:lnTo>
                <a:lnTo>
                  <a:pt x="890602" y="195796"/>
                </a:lnTo>
                <a:lnTo>
                  <a:pt x="861891" y="161399"/>
                </a:lnTo>
                <a:lnTo>
                  <a:pt x="830234" y="129741"/>
                </a:lnTo>
                <a:lnTo>
                  <a:pt x="795838" y="101029"/>
                </a:lnTo>
                <a:lnTo>
                  <a:pt x="758910" y="75472"/>
                </a:lnTo>
                <a:lnTo>
                  <a:pt x="719659" y="53276"/>
                </a:lnTo>
                <a:lnTo>
                  <a:pt x="678292" y="34651"/>
                </a:lnTo>
                <a:lnTo>
                  <a:pt x="635017" y="19802"/>
                </a:lnTo>
                <a:lnTo>
                  <a:pt x="590042" y="8939"/>
                </a:lnTo>
                <a:lnTo>
                  <a:pt x="543573" y="2269"/>
                </a:lnTo>
                <a:lnTo>
                  <a:pt x="49582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3078" name="object 6">
            <a:extLst>
              <a:ext uri="{FF2B5EF4-FFF2-40B4-BE49-F238E27FC236}">
                <a16:creationId xmlns:a16="http://schemas.microsoft.com/office/drawing/2014/main" id="{180163DE-E21A-4B81-ABE5-4385467F9749}"/>
              </a:ext>
            </a:extLst>
          </p:cNvPr>
          <p:cNvSpPr>
            <a:spLocks/>
          </p:cNvSpPr>
          <p:nvPr/>
        </p:nvSpPr>
        <p:spPr bwMode="auto">
          <a:xfrm>
            <a:off x="5775325" y="7356475"/>
            <a:ext cx="992188" cy="990600"/>
          </a:xfrm>
          <a:custGeom>
            <a:avLst/>
            <a:gdLst>
              <a:gd name="T0" fmla="*/ 993489 w 991870"/>
              <a:gd name="T1" fmla="*/ 534583 h 991870"/>
              <a:gd name="T2" fmla="*/ 975885 w 991870"/>
              <a:gd name="T3" fmla="*/ 624513 h 991870"/>
              <a:gd name="T4" fmla="*/ 942273 w 991870"/>
              <a:gd name="T5" fmla="*/ 707759 h 991870"/>
              <a:gd name="T6" fmla="*/ 894322 w 991870"/>
              <a:gd name="T7" fmla="*/ 782680 h 991870"/>
              <a:gd name="T8" fmla="*/ 833701 w 991870"/>
              <a:gd name="T9" fmla="*/ 847641 h 991870"/>
              <a:gd name="T10" fmla="*/ 762079 w 991870"/>
              <a:gd name="T11" fmla="*/ 901011 h 991870"/>
              <a:gd name="T12" fmla="*/ 681125 w 991870"/>
              <a:gd name="T13" fmla="*/ 941159 h 991870"/>
              <a:gd name="T14" fmla="*/ 592506 w 991870"/>
              <a:gd name="T15" fmla="*/ 966444 h 991870"/>
              <a:gd name="T16" fmla="*/ 497889 w 991870"/>
              <a:gd name="T17" fmla="*/ 975235 h 991870"/>
              <a:gd name="T18" fmla="*/ 403282 w 991870"/>
              <a:gd name="T19" fmla="*/ 966444 h 991870"/>
              <a:gd name="T20" fmla="*/ 314668 w 991870"/>
              <a:gd name="T21" fmla="*/ 941159 h 991870"/>
              <a:gd name="T22" fmla="*/ 233713 w 991870"/>
              <a:gd name="T23" fmla="*/ 901011 h 991870"/>
              <a:gd name="T24" fmla="*/ 162087 w 991870"/>
              <a:gd name="T25" fmla="*/ 847641 h 991870"/>
              <a:gd name="T26" fmla="*/ 101456 w 991870"/>
              <a:gd name="T27" fmla="*/ 782680 h 991870"/>
              <a:gd name="T28" fmla="*/ 53502 w 991870"/>
              <a:gd name="T29" fmla="*/ 707759 h 991870"/>
              <a:gd name="T30" fmla="*/ 19882 w 991870"/>
              <a:gd name="T31" fmla="*/ 624513 h 991870"/>
              <a:gd name="T32" fmla="*/ 2282 w 991870"/>
              <a:gd name="T33" fmla="*/ 534583 h 991870"/>
              <a:gd name="T34" fmla="*/ 2282 w 991870"/>
              <a:gd name="T35" fmla="*/ 440655 h 991870"/>
              <a:gd name="T36" fmla="*/ 19882 w 991870"/>
              <a:gd name="T37" fmla="*/ 350724 h 991870"/>
              <a:gd name="T38" fmla="*/ 53502 w 991870"/>
              <a:gd name="T39" fmla="*/ 267482 h 991870"/>
              <a:gd name="T40" fmla="*/ 101456 w 991870"/>
              <a:gd name="T41" fmla="*/ 192562 h 991870"/>
              <a:gd name="T42" fmla="*/ 162087 w 991870"/>
              <a:gd name="T43" fmla="*/ 127598 h 991870"/>
              <a:gd name="T44" fmla="*/ 233713 w 991870"/>
              <a:gd name="T45" fmla="*/ 74225 h 991870"/>
              <a:gd name="T46" fmla="*/ 314668 w 991870"/>
              <a:gd name="T47" fmla="*/ 34079 h 991870"/>
              <a:gd name="T48" fmla="*/ 403282 w 991870"/>
              <a:gd name="T49" fmla="*/ 8796 h 991870"/>
              <a:gd name="T50" fmla="*/ 497889 w 991870"/>
              <a:gd name="T51" fmla="*/ 0 h 991870"/>
              <a:gd name="T52" fmla="*/ 592506 w 991870"/>
              <a:gd name="T53" fmla="*/ 8796 h 991870"/>
              <a:gd name="T54" fmla="*/ 681125 w 991870"/>
              <a:gd name="T55" fmla="*/ 34079 h 991870"/>
              <a:gd name="T56" fmla="*/ 762079 w 991870"/>
              <a:gd name="T57" fmla="*/ 74225 h 991870"/>
              <a:gd name="T58" fmla="*/ 833701 w 991870"/>
              <a:gd name="T59" fmla="*/ 127598 h 991870"/>
              <a:gd name="T60" fmla="*/ 894322 w 991870"/>
              <a:gd name="T61" fmla="*/ 192562 h 991870"/>
              <a:gd name="T62" fmla="*/ 942273 w 991870"/>
              <a:gd name="T63" fmla="*/ 267482 h 991870"/>
              <a:gd name="T64" fmla="*/ 975885 w 991870"/>
              <a:gd name="T65" fmla="*/ 350724 h 991870"/>
              <a:gd name="T66" fmla="*/ 993489 w 991870"/>
              <a:gd name="T67" fmla="*/ 440655 h 99187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991870" h="991870">
                <a:moveTo>
                  <a:pt x="991628" y="495807"/>
                </a:moveTo>
                <a:lnTo>
                  <a:pt x="989359" y="543561"/>
                </a:lnTo>
                <a:lnTo>
                  <a:pt x="982689" y="590029"/>
                </a:lnTo>
                <a:lnTo>
                  <a:pt x="971826" y="635004"/>
                </a:lnTo>
                <a:lnTo>
                  <a:pt x="956979" y="678279"/>
                </a:lnTo>
                <a:lnTo>
                  <a:pt x="938354" y="719646"/>
                </a:lnTo>
                <a:lnTo>
                  <a:pt x="916159" y="758897"/>
                </a:lnTo>
                <a:lnTo>
                  <a:pt x="890602" y="795825"/>
                </a:lnTo>
                <a:lnTo>
                  <a:pt x="861891" y="830221"/>
                </a:lnTo>
                <a:lnTo>
                  <a:pt x="830234" y="861879"/>
                </a:lnTo>
                <a:lnTo>
                  <a:pt x="795838" y="890590"/>
                </a:lnTo>
                <a:lnTo>
                  <a:pt x="758910" y="916146"/>
                </a:lnTo>
                <a:lnTo>
                  <a:pt x="719659" y="938341"/>
                </a:lnTo>
                <a:lnTo>
                  <a:pt x="678292" y="956966"/>
                </a:lnTo>
                <a:lnTo>
                  <a:pt x="635017" y="971814"/>
                </a:lnTo>
                <a:lnTo>
                  <a:pt x="590042" y="982676"/>
                </a:lnTo>
                <a:lnTo>
                  <a:pt x="543573" y="989346"/>
                </a:lnTo>
                <a:lnTo>
                  <a:pt x="495820" y="991615"/>
                </a:lnTo>
                <a:lnTo>
                  <a:pt x="448071" y="989346"/>
                </a:lnTo>
                <a:lnTo>
                  <a:pt x="401605" y="982676"/>
                </a:lnTo>
                <a:lnTo>
                  <a:pt x="356631" y="971814"/>
                </a:lnTo>
                <a:lnTo>
                  <a:pt x="313357" y="956966"/>
                </a:lnTo>
                <a:lnTo>
                  <a:pt x="271990" y="938341"/>
                </a:lnTo>
                <a:lnTo>
                  <a:pt x="232738" y="916146"/>
                </a:lnTo>
                <a:lnTo>
                  <a:pt x="195809" y="890590"/>
                </a:lnTo>
                <a:lnTo>
                  <a:pt x="161411" y="861879"/>
                </a:lnTo>
                <a:lnTo>
                  <a:pt x="129751" y="830221"/>
                </a:lnTo>
                <a:lnTo>
                  <a:pt x="101038" y="795825"/>
                </a:lnTo>
                <a:lnTo>
                  <a:pt x="75479" y="758897"/>
                </a:lnTo>
                <a:lnTo>
                  <a:pt x="53281" y="719646"/>
                </a:lnTo>
                <a:lnTo>
                  <a:pt x="34654" y="678279"/>
                </a:lnTo>
                <a:lnTo>
                  <a:pt x="19804" y="635004"/>
                </a:lnTo>
                <a:lnTo>
                  <a:pt x="8940" y="590029"/>
                </a:lnTo>
                <a:lnTo>
                  <a:pt x="2269" y="543561"/>
                </a:lnTo>
                <a:lnTo>
                  <a:pt x="0" y="495807"/>
                </a:lnTo>
                <a:lnTo>
                  <a:pt x="2269" y="448056"/>
                </a:lnTo>
                <a:lnTo>
                  <a:pt x="8940" y="401590"/>
                </a:lnTo>
                <a:lnTo>
                  <a:pt x="19804" y="356615"/>
                </a:lnTo>
                <a:lnTo>
                  <a:pt x="34654" y="313341"/>
                </a:lnTo>
                <a:lnTo>
                  <a:pt x="53281" y="271974"/>
                </a:lnTo>
                <a:lnTo>
                  <a:pt x="75479" y="232723"/>
                </a:lnTo>
                <a:lnTo>
                  <a:pt x="101038" y="195796"/>
                </a:lnTo>
                <a:lnTo>
                  <a:pt x="129751" y="161399"/>
                </a:lnTo>
                <a:lnTo>
                  <a:pt x="161411" y="129741"/>
                </a:lnTo>
                <a:lnTo>
                  <a:pt x="195809" y="101029"/>
                </a:lnTo>
                <a:lnTo>
                  <a:pt x="232738" y="75472"/>
                </a:lnTo>
                <a:lnTo>
                  <a:pt x="271990" y="53276"/>
                </a:lnTo>
                <a:lnTo>
                  <a:pt x="313357" y="34651"/>
                </a:lnTo>
                <a:lnTo>
                  <a:pt x="356631" y="19802"/>
                </a:lnTo>
                <a:lnTo>
                  <a:pt x="401605" y="8939"/>
                </a:lnTo>
                <a:lnTo>
                  <a:pt x="448071" y="2269"/>
                </a:lnTo>
                <a:lnTo>
                  <a:pt x="495820" y="0"/>
                </a:lnTo>
                <a:lnTo>
                  <a:pt x="543573" y="2269"/>
                </a:lnTo>
                <a:lnTo>
                  <a:pt x="590042" y="8939"/>
                </a:lnTo>
                <a:lnTo>
                  <a:pt x="635017" y="19802"/>
                </a:lnTo>
                <a:lnTo>
                  <a:pt x="678292" y="34651"/>
                </a:lnTo>
                <a:lnTo>
                  <a:pt x="719659" y="53276"/>
                </a:lnTo>
                <a:lnTo>
                  <a:pt x="758910" y="75472"/>
                </a:lnTo>
                <a:lnTo>
                  <a:pt x="795838" y="101029"/>
                </a:lnTo>
                <a:lnTo>
                  <a:pt x="830234" y="129741"/>
                </a:lnTo>
                <a:lnTo>
                  <a:pt x="861891" y="161399"/>
                </a:lnTo>
                <a:lnTo>
                  <a:pt x="890602" y="195796"/>
                </a:lnTo>
                <a:lnTo>
                  <a:pt x="916159" y="232723"/>
                </a:lnTo>
                <a:lnTo>
                  <a:pt x="938354" y="271974"/>
                </a:lnTo>
                <a:lnTo>
                  <a:pt x="956979" y="313341"/>
                </a:lnTo>
                <a:lnTo>
                  <a:pt x="971826" y="356615"/>
                </a:lnTo>
                <a:lnTo>
                  <a:pt x="982689" y="401590"/>
                </a:lnTo>
                <a:lnTo>
                  <a:pt x="989359" y="448056"/>
                </a:lnTo>
                <a:lnTo>
                  <a:pt x="991628" y="495807"/>
                </a:lnTo>
                <a:close/>
              </a:path>
            </a:pathLst>
          </a:custGeom>
          <a:noFill/>
          <a:ln w="16433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3079" name="object 7">
            <a:extLst>
              <a:ext uri="{FF2B5EF4-FFF2-40B4-BE49-F238E27FC236}">
                <a16:creationId xmlns:a16="http://schemas.microsoft.com/office/drawing/2014/main" id="{C0B01E61-F3A4-4D04-9A46-0F0FA1752B1B}"/>
              </a:ext>
            </a:extLst>
          </p:cNvPr>
          <p:cNvSpPr>
            <a:spLocks/>
          </p:cNvSpPr>
          <p:nvPr/>
        </p:nvSpPr>
        <p:spPr bwMode="auto">
          <a:xfrm>
            <a:off x="5922963" y="7508875"/>
            <a:ext cx="688975" cy="687388"/>
          </a:xfrm>
          <a:custGeom>
            <a:avLst/>
            <a:gdLst>
              <a:gd name="T0" fmla="*/ 347973 w 688340"/>
              <a:gd name="T1" fmla="*/ 0 h 687704"/>
              <a:gd name="T2" fmla="*/ 300757 w 688340"/>
              <a:gd name="T3" fmla="*/ 3125 h 687704"/>
              <a:gd name="T4" fmla="*/ 255472 w 688340"/>
              <a:gd name="T5" fmla="*/ 12203 h 687704"/>
              <a:gd name="T6" fmla="*/ 212532 w 688340"/>
              <a:gd name="T7" fmla="*/ 26864 h 687704"/>
              <a:gd name="T8" fmla="*/ 172350 w 688340"/>
              <a:gd name="T9" fmla="*/ 46663 h 687704"/>
              <a:gd name="T10" fmla="*/ 135343 w 688340"/>
              <a:gd name="T11" fmla="*/ 71213 h 687704"/>
              <a:gd name="T12" fmla="*/ 101924 w 688340"/>
              <a:gd name="T13" fmla="*/ 100109 h 687704"/>
              <a:gd name="T14" fmla="*/ 72508 w 688340"/>
              <a:gd name="T15" fmla="*/ 132936 h 687704"/>
              <a:gd name="T16" fmla="*/ 47512 w 688340"/>
              <a:gd name="T17" fmla="*/ 169284 h 687704"/>
              <a:gd name="T18" fmla="*/ 27346 w 688340"/>
              <a:gd name="T19" fmla="*/ 208756 h 687704"/>
              <a:gd name="T20" fmla="*/ 12425 w 688340"/>
              <a:gd name="T21" fmla="*/ 250933 h 687704"/>
              <a:gd name="T22" fmla="*/ 3177 w 688340"/>
              <a:gd name="T23" fmla="*/ 295422 h 687704"/>
              <a:gd name="T24" fmla="*/ 0 w 688340"/>
              <a:gd name="T25" fmla="*/ 341804 h 687704"/>
              <a:gd name="T26" fmla="*/ 3177 w 688340"/>
              <a:gd name="T27" fmla="*/ 388182 h 687704"/>
              <a:gd name="T28" fmla="*/ 12425 w 688340"/>
              <a:gd name="T29" fmla="*/ 432664 h 687704"/>
              <a:gd name="T30" fmla="*/ 27346 w 688340"/>
              <a:gd name="T31" fmla="*/ 474845 h 687704"/>
              <a:gd name="T32" fmla="*/ 47512 w 688340"/>
              <a:gd name="T33" fmla="*/ 514312 h 687704"/>
              <a:gd name="T34" fmla="*/ 72508 w 688340"/>
              <a:gd name="T35" fmla="*/ 550665 h 687704"/>
              <a:gd name="T36" fmla="*/ 101924 w 688340"/>
              <a:gd name="T37" fmla="*/ 583491 h 687704"/>
              <a:gd name="T38" fmla="*/ 135343 w 688340"/>
              <a:gd name="T39" fmla="*/ 612383 h 687704"/>
              <a:gd name="T40" fmla="*/ 172350 w 688340"/>
              <a:gd name="T41" fmla="*/ 636939 h 687704"/>
              <a:gd name="T42" fmla="*/ 212532 w 688340"/>
              <a:gd name="T43" fmla="*/ 656746 h 687704"/>
              <a:gd name="T44" fmla="*/ 255472 w 688340"/>
              <a:gd name="T45" fmla="*/ 671397 h 687704"/>
              <a:gd name="T46" fmla="*/ 300757 w 688340"/>
              <a:gd name="T47" fmla="*/ 680487 h 687704"/>
              <a:gd name="T48" fmla="*/ 347973 w 688340"/>
              <a:gd name="T49" fmla="*/ 683608 h 687704"/>
              <a:gd name="T50" fmla="*/ 395204 w 688340"/>
              <a:gd name="T51" fmla="*/ 680487 h 687704"/>
              <a:gd name="T52" fmla="*/ 440501 w 688340"/>
              <a:gd name="T53" fmla="*/ 671397 h 687704"/>
              <a:gd name="T54" fmla="*/ 483452 w 688340"/>
              <a:gd name="T55" fmla="*/ 656746 h 687704"/>
              <a:gd name="T56" fmla="*/ 523642 w 688340"/>
              <a:gd name="T57" fmla="*/ 636939 h 687704"/>
              <a:gd name="T58" fmla="*/ 560655 w 688340"/>
              <a:gd name="T59" fmla="*/ 612383 h 687704"/>
              <a:gd name="T60" fmla="*/ 594082 w 688340"/>
              <a:gd name="T61" fmla="*/ 583491 h 687704"/>
              <a:gd name="T62" fmla="*/ 623497 w 688340"/>
              <a:gd name="T63" fmla="*/ 550665 h 687704"/>
              <a:gd name="T64" fmla="*/ 648497 w 688340"/>
              <a:gd name="T65" fmla="*/ 514312 h 687704"/>
              <a:gd name="T66" fmla="*/ 668662 w 688340"/>
              <a:gd name="T67" fmla="*/ 474845 h 687704"/>
              <a:gd name="T68" fmla="*/ 683579 w 688340"/>
              <a:gd name="T69" fmla="*/ 432664 h 687704"/>
              <a:gd name="T70" fmla="*/ 692834 w 688340"/>
              <a:gd name="T71" fmla="*/ 388182 h 687704"/>
              <a:gd name="T72" fmla="*/ 696010 w 688340"/>
              <a:gd name="T73" fmla="*/ 341804 h 687704"/>
              <a:gd name="T74" fmla="*/ 692834 w 688340"/>
              <a:gd name="T75" fmla="*/ 295422 h 687704"/>
              <a:gd name="T76" fmla="*/ 683579 w 688340"/>
              <a:gd name="T77" fmla="*/ 250933 h 687704"/>
              <a:gd name="T78" fmla="*/ 668662 w 688340"/>
              <a:gd name="T79" fmla="*/ 208756 h 687704"/>
              <a:gd name="T80" fmla="*/ 648497 w 688340"/>
              <a:gd name="T81" fmla="*/ 169284 h 687704"/>
              <a:gd name="T82" fmla="*/ 623497 w 688340"/>
              <a:gd name="T83" fmla="*/ 132936 h 687704"/>
              <a:gd name="T84" fmla="*/ 594082 w 688340"/>
              <a:gd name="T85" fmla="*/ 100109 h 687704"/>
              <a:gd name="T86" fmla="*/ 560655 w 688340"/>
              <a:gd name="T87" fmla="*/ 71213 h 687704"/>
              <a:gd name="T88" fmla="*/ 523642 w 688340"/>
              <a:gd name="T89" fmla="*/ 46663 h 687704"/>
              <a:gd name="T90" fmla="*/ 483452 w 688340"/>
              <a:gd name="T91" fmla="*/ 26864 h 687704"/>
              <a:gd name="T92" fmla="*/ 440501 w 688340"/>
              <a:gd name="T93" fmla="*/ 12203 h 687704"/>
              <a:gd name="T94" fmla="*/ 395204 w 688340"/>
              <a:gd name="T95" fmla="*/ 3125 h 687704"/>
              <a:gd name="T96" fmla="*/ 347973 w 688340"/>
              <a:gd name="T97" fmla="*/ 0 h 68770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688340" h="687704">
                <a:moveTo>
                  <a:pt x="343827" y="0"/>
                </a:moveTo>
                <a:lnTo>
                  <a:pt x="297174" y="3138"/>
                </a:lnTo>
                <a:lnTo>
                  <a:pt x="252428" y="12281"/>
                </a:lnTo>
                <a:lnTo>
                  <a:pt x="209999" y="27020"/>
                </a:lnTo>
                <a:lnTo>
                  <a:pt x="170296" y="46943"/>
                </a:lnTo>
                <a:lnTo>
                  <a:pt x="133730" y="71642"/>
                </a:lnTo>
                <a:lnTo>
                  <a:pt x="100709" y="100707"/>
                </a:lnTo>
                <a:lnTo>
                  <a:pt x="71644" y="133729"/>
                </a:lnTo>
                <a:lnTo>
                  <a:pt x="46945" y="170298"/>
                </a:lnTo>
                <a:lnTo>
                  <a:pt x="27021" y="210004"/>
                </a:lnTo>
                <a:lnTo>
                  <a:pt x="12282" y="252438"/>
                </a:lnTo>
                <a:lnTo>
                  <a:pt x="3138" y="297191"/>
                </a:lnTo>
                <a:lnTo>
                  <a:pt x="0" y="343852"/>
                </a:lnTo>
                <a:lnTo>
                  <a:pt x="3138" y="390508"/>
                </a:lnTo>
                <a:lnTo>
                  <a:pt x="12282" y="435257"/>
                </a:lnTo>
                <a:lnTo>
                  <a:pt x="27021" y="477689"/>
                </a:lnTo>
                <a:lnTo>
                  <a:pt x="46945" y="517395"/>
                </a:lnTo>
                <a:lnTo>
                  <a:pt x="71644" y="553964"/>
                </a:lnTo>
                <a:lnTo>
                  <a:pt x="100709" y="586987"/>
                </a:lnTo>
                <a:lnTo>
                  <a:pt x="133730" y="616054"/>
                </a:lnTo>
                <a:lnTo>
                  <a:pt x="170296" y="640755"/>
                </a:lnTo>
                <a:lnTo>
                  <a:pt x="209999" y="660681"/>
                </a:lnTo>
                <a:lnTo>
                  <a:pt x="252428" y="675421"/>
                </a:lnTo>
                <a:lnTo>
                  <a:pt x="297174" y="684565"/>
                </a:lnTo>
                <a:lnTo>
                  <a:pt x="343827" y="687705"/>
                </a:lnTo>
                <a:lnTo>
                  <a:pt x="390494" y="684565"/>
                </a:lnTo>
                <a:lnTo>
                  <a:pt x="435252" y="675421"/>
                </a:lnTo>
                <a:lnTo>
                  <a:pt x="477691" y="660681"/>
                </a:lnTo>
                <a:lnTo>
                  <a:pt x="517402" y="640755"/>
                </a:lnTo>
                <a:lnTo>
                  <a:pt x="553975" y="616054"/>
                </a:lnTo>
                <a:lnTo>
                  <a:pt x="587000" y="586987"/>
                </a:lnTo>
                <a:lnTo>
                  <a:pt x="616068" y="553964"/>
                </a:lnTo>
                <a:lnTo>
                  <a:pt x="640770" y="517395"/>
                </a:lnTo>
                <a:lnTo>
                  <a:pt x="660695" y="477689"/>
                </a:lnTo>
                <a:lnTo>
                  <a:pt x="675434" y="435257"/>
                </a:lnTo>
                <a:lnTo>
                  <a:pt x="684578" y="390508"/>
                </a:lnTo>
                <a:lnTo>
                  <a:pt x="687717" y="343852"/>
                </a:lnTo>
                <a:lnTo>
                  <a:pt x="684578" y="297191"/>
                </a:lnTo>
                <a:lnTo>
                  <a:pt x="675434" y="252438"/>
                </a:lnTo>
                <a:lnTo>
                  <a:pt x="660695" y="210004"/>
                </a:lnTo>
                <a:lnTo>
                  <a:pt x="640770" y="170298"/>
                </a:lnTo>
                <a:lnTo>
                  <a:pt x="616068" y="133729"/>
                </a:lnTo>
                <a:lnTo>
                  <a:pt x="587000" y="100707"/>
                </a:lnTo>
                <a:lnTo>
                  <a:pt x="553975" y="71642"/>
                </a:lnTo>
                <a:lnTo>
                  <a:pt x="517402" y="46943"/>
                </a:lnTo>
                <a:lnTo>
                  <a:pt x="477691" y="27020"/>
                </a:lnTo>
                <a:lnTo>
                  <a:pt x="435252" y="12281"/>
                </a:lnTo>
                <a:lnTo>
                  <a:pt x="390494" y="3138"/>
                </a:lnTo>
                <a:lnTo>
                  <a:pt x="343827" y="0"/>
                </a:lnTo>
                <a:close/>
              </a:path>
            </a:pathLst>
          </a:cu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3080" name="object 8">
            <a:extLst>
              <a:ext uri="{FF2B5EF4-FFF2-40B4-BE49-F238E27FC236}">
                <a16:creationId xmlns:a16="http://schemas.microsoft.com/office/drawing/2014/main" id="{778A71F4-B406-44FF-BC2B-FA142F7EB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0750" y="7581900"/>
            <a:ext cx="541338" cy="54292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081" name="object 9">
            <a:extLst>
              <a:ext uri="{FF2B5EF4-FFF2-40B4-BE49-F238E27FC236}">
                <a16:creationId xmlns:a16="http://schemas.microsoft.com/office/drawing/2014/main" id="{2893CDD1-44AA-48BA-8FBC-418E486BF9D4}"/>
              </a:ext>
            </a:extLst>
          </p:cNvPr>
          <p:cNvSpPr>
            <a:spLocks/>
          </p:cNvSpPr>
          <p:nvPr/>
        </p:nvSpPr>
        <p:spPr bwMode="auto">
          <a:xfrm>
            <a:off x="6337300" y="7767638"/>
            <a:ext cx="58738" cy="107950"/>
          </a:xfrm>
          <a:custGeom>
            <a:avLst/>
            <a:gdLst>
              <a:gd name="T0" fmla="*/ 0 w 57785"/>
              <a:gd name="T1" fmla="*/ 17771 h 107315"/>
              <a:gd name="T2" fmla="*/ 0 w 57785"/>
              <a:gd name="T3" fmla="*/ 112221 h 107315"/>
              <a:gd name="T4" fmla="*/ 2624 w 57785"/>
              <a:gd name="T5" fmla="*/ 112291 h 107315"/>
              <a:gd name="T6" fmla="*/ 5168 w 57785"/>
              <a:gd name="T7" fmla="*/ 112510 h 107315"/>
              <a:gd name="T8" fmla="*/ 20027 w 57785"/>
              <a:gd name="T9" fmla="*/ 115403 h 107315"/>
              <a:gd name="T10" fmla="*/ 65540 w 57785"/>
              <a:gd name="T11" fmla="*/ 18113 h 107315"/>
              <a:gd name="T12" fmla="*/ 5388 w 57785"/>
              <a:gd name="T13" fmla="*/ 18113 h 107315"/>
              <a:gd name="T14" fmla="*/ 0 w 57785"/>
              <a:gd name="T15" fmla="*/ 17771 h 107315"/>
              <a:gd name="T16" fmla="*/ 64203 w 57785"/>
              <a:gd name="T17" fmla="*/ 0 h 107315"/>
              <a:gd name="T18" fmla="*/ 17250 w 57785"/>
              <a:gd name="T19" fmla="*/ 17483 h 107315"/>
              <a:gd name="T20" fmla="*/ 5388 w 57785"/>
              <a:gd name="T21" fmla="*/ 18113 h 107315"/>
              <a:gd name="T22" fmla="*/ 65546 w 57785"/>
              <a:gd name="T23" fmla="*/ 18100 h 107315"/>
              <a:gd name="T24" fmla="*/ 70974 w 57785"/>
              <a:gd name="T25" fmla="*/ 6499 h 107315"/>
              <a:gd name="T26" fmla="*/ 67752 w 57785"/>
              <a:gd name="T27" fmla="*/ 3510 h 107315"/>
              <a:gd name="T28" fmla="*/ 65491 w 57785"/>
              <a:gd name="T29" fmla="*/ 1316 h 107315"/>
              <a:gd name="T30" fmla="*/ 64203 w 57785"/>
              <a:gd name="T31" fmla="*/ 0 h 10731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7785" h="107315">
                <a:moveTo>
                  <a:pt x="0" y="16459"/>
                </a:moveTo>
                <a:lnTo>
                  <a:pt x="0" y="103936"/>
                </a:lnTo>
                <a:lnTo>
                  <a:pt x="2120" y="104000"/>
                </a:lnTo>
                <a:lnTo>
                  <a:pt x="4178" y="104203"/>
                </a:lnTo>
                <a:lnTo>
                  <a:pt x="16192" y="106883"/>
                </a:lnTo>
                <a:lnTo>
                  <a:pt x="52986" y="16776"/>
                </a:lnTo>
                <a:lnTo>
                  <a:pt x="4356" y="16776"/>
                </a:lnTo>
                <a:lnTo>
                  <a:pt x="0" y="16459"/>
                </a:lnTo>
                <a:close/>
              </a:path>
              <a:path w="57785" h="107315">
                <a:moveTo>
                  <a:pt x="51904" y="0"/>
                </a:moveTo>
                <a:lnTo>
                  <a:pt x="13944" y="16192"/>
                </a:lnTo>
                <a:lnTo>
                  <a:pt x="4356" y="16776"/>
                </a:lnTo>
                <a:lnTo>
                  <a:pt x="52991" y="16764"/>
                </a:lnTo>
                <a:lnTo>
                  <a:pt x="57378" y="6019"/>
                </a:lnTo>
                <a:lnTo>
                  <a:pt x="54775" y="3251"/>
                </a:lnTo>
                <a:lnTo>
                  <a:pt x="52946" y="1219"/>
                </a:lnTo>
                <a:lnTo>
                  <a:pt x="51904" y="0"/>
                </a:lnTo>
                <a:close/>
              </a:path>
            </a:pathLst>
          </a:custGeom>
          <a:solidFill>
            <a:srgbClr val="002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3082" name="object 10">
            <a:extLst>
              <a:ext uri="{FF2B5EF4-FFF2-40B4-BE49-F238E27FC236}">
                <a16:creationId xmlns:a16="http://schemas.microsoft.com/office/drawing/2014/main" id="{CAFAE14B-3246-4BAE-8444-5486BB50CF48}"/>
              </a:ext>
            </a:extLst>
          </p:cNvPr>
          <p:cNvSpPr>
            <a:spLocks/>
          </p:cNvSpPr>
          <p:nvPr/>
        </p:nvSpPr>
        <p:spPr bwMode="auto">
          <a:xfrm>
            <a:off x="6275388" y="7969250"/>
            <a:ext cx="58737" cy="96838"/>
          </a:xfrm>
          <a:custGeom>
            <a:avLst/>
            <a:gdLst>
              <a:gd name="T0" fmla="*/ 44310 w 58420"/>
              <a:gd name="T1" fmla="*/ 0 h 96520"/>
              <a:gd name="T2" fmla="*/ 0 w 58420"/>
              <a:gd name="T3" fmla="*/ 100378 h 96520"/>
              <a:gd name="T4" fmla="*/ 62187 w 58420"/>
              <a:gd name="T5" fmla="*/ 100378 h 96520"/>
              <a:gd name="T6" fmla="*/ 62459 w 58420"/>
              <a:gd name="T7" fmla="*/ 3394 h 96520"/>
              <a:gd name="T8" fmla="*/ 59911 w 58420"/>
              <a:gd name="T9" fmla="*/ 3302 h 96520"/>
              <a:gd name="T10" fmla="*/ 57431 w 58420"/>
              <a:gd name="T11" fmla="*/ 3051 h 96520"/>
              <a:gd name="T12" fmla="*/ 54980 w 58420"/>
              <a:gd name="T13" fmla="*/ 2652 h 96520"/>
              <a:gd name="T14" fmla="*/ 51055 w 58420"/>
              <a:gd name="T15" fmla="*/ 1932 h 96520"/>
              <a:gd name="T16" fmla="*/ 48752 w 58420"/>
              <a:gd name="T17" fmla="*/ 1421 h 96520"/>
              <a:gd name="T18" fmla="*/ 46504 w 58420"/>
              <a:gd name="T19" fmla="*/ 749 h 96520"/>
              <a:gd name="T20" fmla="*/ 44310 w 58420"/>
              <a:gd name="T21" fmla="*/ 0 h 9652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420" h="96520">
                <a:moveTo>
                  <a:pt x="41300" y="0"/>
                </a:moveTo>
                <a:lnTo>
                  <a:pt x="0" y="96177"/>
                </a:lnTo>
                <a:lnTo>
                  <a:pt x="57962" y="96177"/>
                </a:lnTo>
                <a:lnTo>
                  <a:pt x="58216" y="3251"/>
                </a:lnTo>
                <a:lnTo>
                  <a:pt x="55841" y="3162"/>
                </a:lnTo>
                <a:lnTo>
                  <a:pt x="53530" y="2921"/>
                </a:lnTo>
                <a:lnTo>
                  <a:pt x="51244" y="2540"/>
                </a:lnTo>
                <a:lnTo>
                  <a:pt x="47586" y="1854"/>
                </a:lnTo>
                <a:lnTo>
                  <a:pt x="45440" y="1358"/>
                </a:lnTo>
                <a:lnTo>
                  <a:pt x="43345" y="723"/>
                </a:lnTo>
                <a:lnTo>
                  <a:pt x="41300" y="0"/>
                </a:lnTo>
                <a:close/>
              </a:path>
            </a:pathLst>
          </a:custGeom>
          <a:solidFill>
            <a:srgbClr val="002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3083" name="object 11">
            <a:extLst>
              <a:ext uri="{FF2B5EF4-FFF2-40B4-BE49-F238E27FC236}">
                <a16:creationId xmlns:a16="http://schemas.microsoft.com/office/drawing/2014/main" id="{881557B4-0565-45D1-87F9-2249CDE9D809}"/>
              </a:ext>
            </a:extLst>
          </p:cNvPr>
          <p:cNvSpPr>
            <a:spLocks/>
          </p:cNvSpPr>
          <p:nvPr/>
        </p:nvSpPr>
        <p:spPr bwMode="auto">
          <a:xfrm>
            <a:off x="5922963" y="7504113"/>
            <a:ext cx="695325" cy="695325"/>
          </a:xfrm>
          <a:custGeom>
            <a:avLst/>
            <a:gdLst>
              <a:gd name="T0" fmla="*/ 102356 w 696595"/>
              <a:gd name="T1" fmla="*/ 90946 h 696595"/>
              <a:gd name="T2" fmla="*/ 140382 w 696595"/>
              <a:gd name="T3" fmla="*/ 59918 h 696595"/>
              <a:gd name="T4" fmla="*/ 185467 w 696595"/>
              <a:gd name="T5" fmla="*/ 34667 h 696595"/>
              <a:gd name="T6" fmla="*/ 235268 w 696595"/>
              <a:gd name="T7" fmla="*/ 15837 h 696595"/>
              <a:gd name="T8" fmla="*/ 287439 w 696595"/>
              <a:gd name="T9" fmla="*/ 4065 h 696595"/>
              <a:gd name="T10" fmla="*/ 339649 w 696595"/>
              <a:gd name="T11" fmla="*/ 0 h 696595"/>
              <a:gd name="T12" fmla="*/ 391852 w 696595"/>
              <a:gd name="T13" fmla="*/ 4062 h 696595"/>
              <a:gd name="T14" fmla="*/ 444035 w 696595"/>
              <a:gd name="T15" fmla="*/ 15825 h 696595"/>
              <a:gd name="T16" fmla="*/ 493839 w 696595"/>
              <a:gd name="T17" fmla="*/ 34645 h 696595"/>
              <a:gd name="T18" fmla="*/ 538921 w 696595"/>
              <a:gd name="T19" fmla="*/ 59891 h 696595"/>
              <a:gd name="T20" fmla="*/ 576929 w 696595"/>
              <a:gd name="T21" fmla="*/ 90920 h 696595"/>
              <a:gd name="T22" fmla="*/ 620960 w 696595"/>
              <a:gd name="T23" fmla="*/ 143022 h 696595"/>
              <a:gd name="T24" fmla="*/ 655669 w 696595"/>
              <a:gd name="T25" fmla="*/ 201908 h 696595"/>
              <a:gd name="T26" fmla="*/ 673699 w 696595"/>
              <a:gd name="T27" fmla="*/ 268999 h 696595"/>
              <a:gd name="T28" fmla="*/ 679991 w 696595"/>
              <a:gd name="T29" fmla="*/ 340330 h 696595"/>
              <a:gd name="T30" fmla="*/ 677095 w 696595"/>
              <a:gd name="T31" fmla="*/ 385716 h 696595"/>
              <a:gd name="T32" fmla="*/ 668658 w 696595"/>
              <a:gd name="T33" fmla="*/ 432655 h 696595"/>
              <a:gd name="T34" fmla="*/ 655065 w 696595"/>
              <a:gd name="T35" fmla="*/ 477437 h 696595"/>
              <a:gd name="T36" fmla="*/ 636695 w 696595"/>
              <a:gd name="T37" fmla="*/ 516356 h 696595"/>
              <a:gd name="T38" fmla="*/ 612727 w 696595"/>
              <a:gd name="T39" fmla="*/ 550499 h 696595"/>
              <a:gd name="T40" fmla="*/ 582697 w 696595"/>
              <a:gd name="T41" fmla="*/ 583686 h 696595"/>
              <a:gd name="T42" fmla="*/ 549228 w 696595"/>
              <a:gd name="T43" fmla="*/ 613416 h 696595"/>
              <a:gd name="T44" fmla="*/ 514941 w 696595"/>
              <a:gd name="T45" fmla="*/ 637179 h 696595"/>
              <a:gd name="T46" fmla="*/ 476182 w 696595"/>
              <a:gd name="T47" fmla="*/ 655371 h 696595"/>
              <a:gd name="T48" fmla="*/ 431610 w 696595"/>
              <a:gd name="T49" fmla="*/ 668827 h 696595"/>
              <a:gd name="T50" fmla="*/ 384913 w 696595"/>
              <a:gd name="T51" fmla="*/ 677176 h 696595"/>
              <a:gd name="T52" fmla="*/ 339784 w 696595"/>
              <a:gd name="T53" fmla="*/ 680041 h 696595"/>
              <a:gd name="T54" fmla="*/ 304643 w 696595"/>
              <a:gd name="T55" fmla="*/ 678369 h 696595"/>
              <a:gd name="T56" fmla="*/ 267153 w 696595"/>
              <a:gd name="T57" fmla="*/ 673469 h 696595"/>
              <a:gd name="T58" fmla="*/ 230794 w 696595"/>
              <a:gd name="T59" fmla="*/ 665511 h 696595"/>
              <a:gd name="T60" fmla="*/ 170740 w 696595"/>
              <a:gd name="T61" fmla="*/ 639886 h 696595"/>
              <a:gd name="T62" fmla="*/ 114376 w 696595"/>
              <a:gd name="T63" fmla="*/ 599061 h 696595"/>
              <a:gd name="T64" fmla="*/ 59936 w 696595"/>
              <a:gd name="T65" fmla="*/ 539602 h 696595"/>
              <a:gd name="T66" fmla="*/ 34677 w 696595"/>
              <a:gd name="T67" fmla="*/ 494521 h 696595"/>
              <a:gd name="T68" fmla="*/ 15842 w 696595"/>
              <a:gd name="T69" fmla="*/ 444726 h 696595"/>
              <a:gd name="T70" fmla="*/ 4067 w 696595"/>
              <a:gd name="T71" fmla="*/ 392554 h 696595"/>
              <a:gd name="T72" fmla="*/ 0 w 696595"/>
              <a:gd name="T73" fmla="*/ 340356 h 696595"/>
              <a:gd name="T74" fmla="*/ 1643 w 696595"/>
              <a:gd name="T75" fmla="*/ 305401 h 696595"/>
              <a:gd name="T76" fmla="*/ 6468 w 696595"/>
              <a:gd name="T77" fmla="*/ 268069 h 696595"/>
              <a:gd name="T78" fmla="*/ 25040 w 696595"/>
              <a:gd name="T79" fmla="*/ 200222 h 696595"/>
              <a:gd name="T80" fmla="*/ 59190 w 696595"/>
              <a:gd name="T81" fmla="*/ 142272 h 696595"/>
              <a:gd name="T82" fmla="*/ 102356 w 696595"/>
              <a:gd name="T83" fmla="*/ 90946 h 69659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96595" h="696595">
                <a:moveTo>
                  <a:pt x="104813" y="93129"/>
                </a:moveTo>
                <a:lnTo>
                  <a:pt x="143752" y="61356"/>
                </a:lnTo>
                <a:lnTo>
                  <a:pt x="189919" y="35499"/>
                </a:lnTo>
                <a:lnTo>
                  <a:pt x="240915" y="16216"/>
                </a:lnTo>
                <a:lnTo>
                  <a:pt x="294342" y="4163"/>
                </a:lnTo>
                <a:lnTo>
                  <a:pt x="347802" y="0"/>
                </a:lnTo>
                <a:lnTo>
                  <a:pt x="401260" y="4159"/>
                </a:lnTo>
                <a:lnTo>
                  <a:pt x="454693" y="16203"/>
                </a:lnTo>
                <a:lnTo>
                  <a:pt x="505695" y="35477"/>
                </a:lnTo>
                <a:lnTo>
                  <a:pt x="551858" y="61329"/>
                </a:lnTo>
                <a:lnTo>
                  <a:pt x="590778" y="93103"/>
                </a:lnTo>
                <a:lnTo>
                  <a:pt x="635866" y="146457"/>
                </a:lnTo>
                <a:lnTo>
                  <a:pt x="671410" y="206755"/>
                </a:lnTo>
                <a:lnTo>
                  <a:pt x="689873" y="275456"/>
                </a:lnTo>
                <a:lnTo>
                  <a:pt x="696315" y="348500"/>
                </a:lnTo>
                <a:lnTo>
                  <a:pt x="693349" y="394976"/>
                </a:lnTo>
                <a:lnTo>
                  <a:pt x="684710" y="443041"/>
                </a:lnTo>
                <a:lnTo>
                  <a:pt x="670790" y="488898"/>
                </a:lnTo>
                <a:lnTo>
                  <a:pt x="651979" y="528751"/>
                </a:lnTo>
                <a:lnTo>
                  <a:pt x="627436" y="563714"/>
                </a:lnTo>
                <a:lnTo>
                  <a:pt x="596685" y="597700"/>
                </a:lnTo>
                <a:lnTo>
                  <a:pt x="562413" y="628142"/>
                </a:lnTo>
                <a:lnTo>
                  <a:pt x="527303" y="652475"/>
                </a:lnTo>
                <a:lnTo>
                  <a:pt x="487614" y="671104"/>
                </a:lnTo>
                <a:lnTo>
                  <a:pt x="441971" y="684884"/>
                </a:lnTo>
                <a:lnTo>
                  <a:pt x="394153" y="693432"/>
                </a:lnTo>
                <a:lnTo>
                  <a:pt x="347941" y="696366"/>
                </a:lnTo>
                <a:lnTo>
                  <a:pt x="311957" y="694654"/>
                </a:lnTo>
                <a:lnTo>
                  <a:pt x="273567" y="689636"/>
                </a:lnTo>
                <a:lnTo>
                  <a:pt x="236335" y="681487"/>
                </a:lnTo>
                <a:lnTo>
                  <a:pt x="174839" y="655247"/>
                </a:lnTo>
                <a:lnTo>
                  <a:pt x="117122" y="613439"/>
                </a:lnTo>
                <a:lnTo>
                  <a:pt x="61374" y="552556"/>
                </a:lnTo>
                <a:lnTo>
                  <a:pt x="35510" y="506394"/>
                </a:lnTo>
                <a:lnTo>
                  <a:pt x="16221" y="455402"/>
                </a:lnTo>
                <a:lnTo>
                  <a:pt x="4165" y="401979"/>
                </a:lnTo>
                <a:lnTo>
                  <a:pt x="0" y="348526"/>
                </a:lnTo>
                <a:lnTo>
                  <a:pt x="1682" y="312733"/>
                </a:lnTo>
                <a:lnTo>
                  <a:pt x="6624" y="274505"/>
                </a:lnTo>
                <a:lnTo>
                  <a:pt x="25641" y="205028"/>
                </a:lnTo>
                <a:lnTo>
                  <a:pt x="60612" y="145688"/>
                </a:lnTo>
                <a:lnTo>
                  <a:pt x="104813" y="93129"/>
                </a:lnTo>
                <a:close/>
              </a:path>
            </a:pathLst>
          </a:custGeom>
          <a:noFill/>
          <a:ln w="31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3084" name="object 12">
            <a:extLst>
              <a:ext uri="{FF2B5EF4-FFF2-40B4-BE49-F238E27FC236}">
                <a16:creationId xmlns:a16="http://schemas.microsoft.com/office/drawing/2014/main" id="{CA924209-F83B-4C98-BEE5-00F145EFC462}"/>
              </a:ext>
            </a:extLst>
          </p:cNvPr>
          <p:cNvSpPr>
            <a:spLocks/>
          </p:cNvSpPr>
          <p:nvPr/>
        </p:nvSpPr>
        <p:spPr bwMode="auto">
          <a:xfrm>
            <a:off x="5913438" y="7494588"/>
            <a:ext cx="715962" cy="714375"/>
          </a:xfrm>
          <a:custGeom>
            <a:avLst/>
            <a:gdLst>
              <a:gd name="T0" fmla="*/ 719444 w 715645"/>
              <a:gd name="T1" fmla="*/ 349493 h 715645"/>
              <a:gd name="T2" fmla="*/ 716161 w 715645"/>
              <a:gd name="T3" fmla="*/ 396915 h 715645"/>
              <a:gd name="T4" fmla="*/ 706595 w 715645"/>
              <a:gd name="T5" fmla="*/ 442400 h 715645"/>
              <a:gd name="T6" fmla="*/ 691177 w 715645"/>
              <a:gd name="T7" fmla="*/ 485527 h 715645"/>
              <a:gd name="T8" fmla="*/ 670334 w 715645"/>
              <a:gd name="T9" fmla="*/ 525883 h 715645"/>
              <a:gd name="T10" fmla="*/ 644495 w 715645"/>
              <a:gd name="T11" fmla="*/ 563050 h 715645"/>
              <a:gd name="T12" fmla="*/ 614091 w 715645"/>
              <a:gd name="T13" fmla="*/ 596613 h 715645"/>
              <a:gd name="T14" fmla="*/ 579545 w 715645"/>
              <a:gd name="T15" fmla="*/ 626157 h 715645"/>
              <a:gd name="T16" fmla="*/ 541291 w 715645"/>
              <a:gd name="T17" fmla="*/ 651260 h 715645"/>
              <a:gd name="T18" fmla="*/ 499755 w 715645"/>
              <a:gd name="T19" fmla="*/ 671510 h 715645"/>
              <a:gd name="T20" fmla="*/ 455369 w 715645"/>
              <a:gd name="T21" fmla="*/ 686489 h 715645"/>
              <a:gd name="T22" fmla="*/ 408555 w 715645"/>
              <a:gd name="T23" fmla="*/ 695784 h 715645"/>
              <a:gd name="T24" fmla="*/ 359748 w 715645"/>
              <a:gd name="T25" fmla="*/ 698975 h 715645"/>
              <a:gd name="T26" fmla="*/ 310927 w 715645"/>
              <a:gd name="T27" fmla="*/ 695783 h 715645"/>
              <a:gd name="T28" fmla="*/ 264108 w 715645"/>
              <a:gd name="T29" fmla="*/ 686487 h 715645"/>
              <a:gd name="T30" fmla="*/ 219713 w 715645"/>
              <a:gd name="T31" fmla="*/ 671504 h 715645"/>
              <a:gd name="T32" fmla="*/ 178180 w 715645"/>
              <a:gd name="T33" fmla="*/ 651251 h 715645"/>
              <a:gd name="T34" fmla="*/ 139930 w 715645"/>
              <a:gd name="T35" fmla="*/ 626146 h 715645"/>
              <a:gd name="T36" fmla="*/ 105393 w 715645"/>
              <a:gd name="T37" fmla="*/ 596602 h 715645"/>
              <a:gd name="T38" fmla="*/ 74978 w 715645"/>
              <a:gd name="T39" fmla="*/ 563049 h 715645"/>
              <a:gd name="T40" fmla="*/ 49136 w 715645"/>
              <a:gd name="T41" fmla="*/ 525885 h 715645"/>
              <a:gd name="T42" fmla="*/ 28279 w 715645"/>
              <a:gd name="T43" fmla="*/ 485529 h 715645"/>
              <a:gd name="T44" fmla="*/ 12860 w 715645"/>
              <a:gd name="T45" fmla="*/ 442400 h 715645"/>
              <a:gd name="T46" fmla="*/ 3279 w 715645"/>
              <a:gd name="T47" fmla="*/ 396914 h 715645"/>
              <a:gd name="T48" fmla="*/ 0 w 715645"/>
              <a:gd name="T49" fmla="*/ 349493 h 715645"/>
              <a:gd name="T50" fmla="*/ 3279 w 715645"/>
              <a:gd name="T51" fmla="*/ 302061 h 715645"/>
              <a:gd name="T52" fmla="*/ 12860 w 715645"/>
              <a:gd name="T53" fmla="*/ 256581 h 715645"/>
              <a:gd name="T54" fmla="*/ 28279 w 715645"/>
              <a:gd name="T55" fmla="*/ 213454 h 715645"/>
              <a:gd name="T56" fmla="*/ 49136 w 715645"/>
              <a:gd name="T57" fmla="*/ 173103 h 715645"/>
              <a:gd name="T58" fmla="*/ 74978 w 715645"/>
              <a:gd name="T59" fmla="*/ 135935 h 715645"/>
              <a:gd name="T60" fmla="*/ 105393 w 715645"/>
              <a:gd name="T61" fmla="*/ 102370 h 715645"/>
              <a:gd name="T62" fmla="*/ 139931 w 715645"/>
              <a:gd name="T63" fmla="*/ 72824 h 715645"/>
              <a:gd name="T64" fmla="*/ 178186 w 715645"/>
              <a:gd name="T65" fmla="*/ 47716 h 715645"/>
              <a:gd name="T66" fmla="*/ 219723 w 715645"/>
              <a:gd name="T67" fmla="*/ 27464 h 715645"/>
              <a:gd name="T68" fmla="*/ 264119 w 715645"/>
              <a:gd name="T69" fmla="*/ 12484 h 715645"/>
              <a:gd name="T70" fmla="*/ 310936 w 715645"/>
              <a:gd name="T71" fmla="*/ 3186 h 715645"/>
              <a:gd name="T72" fmla="*/ 359748 w 715645"/>
              <a:gd name="T73" fmla="*/ 0 h 715645"/>
              <a:gd name="T74" fmla="*/ 408556 w 715645"/>
              <a:gd name="T75" fmla="*/ 3186 h 715645"/>
              <a:gd name="T76" fmla="*/ 455372 w 715645"/>
              <a:gd name="T77" fmla="*/ 12484 h 715645"/>
              <a:gd name="T78" fmla="*/ 499761 w 715645"/>
              <a:gd name="T79" fmla="*/ 27464 h 715645"/>
              <a:gd name="T80" fmla="*/ 541302 w 715645"/>
              <a:gd name="T81" fmla="*/ 47716 h 715645"/>
              <a:gd name="T82" fmla="*/ 579556 w 715645"/>
              <a:gd name="T83" fmla="*/ 72824 h 715645"/>
              <a:gd name="T84" fmla="*/ 614103 w 715645"/>
              <a:gd name="T85" fmla="*/ 102370 h 715645"/>
              <a:gd name="T86" fmla="*/ 644502 w 715645"/>
              <a:gd name="T87" fmla="*/ 135937 h 715645"/>
              <a:gd name="T88" fmla="*/ 670338 w 715645"/>
              <a:gd name="T89" fmla="*/ 173108 h 715645"/>
              <a:gd name="T90" fmla="*/ 691179 w 715645"/>
              <a:gd name="T91" fmla="*/ 213464 h 715645"/>
              <a:gd name="T92" fmla="*/ 706596 w 715645"/>
              <a:gd name="T93" fmla="*/ 256591 h 715645"/>
              <a:gd name="T94" fmla="*/ 716162 w 715645"/>
              <a:gd name="T95" fmla="*/ 302070 h 715645"/>
              <a:gd name="T96" fmla="*/ 719444 w 715645"/>
              <a:gd name="T97" fmla="*/ 349493 h 71564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715645" h="715645">
                <a:moveTo>
                  <a:pt x="715314" y="357657"/>
                </a:moveTo>
                <a:lnTo>
                  <a:pt x="712049" y="406187"/>
                </a:lnTo>
                <a:lnTo>
                  <a:pt x="702539" y="452734"/>
                </a:lnTo>
                <a:lnTo>
                  <a:pt x="687209" y="496869"/>
                </a:lnTo>
                <a:lnTo>
                  <a:pt x="666486" y="538168"/>
                </a:lnTo>
                <a:lnTo>
                  <a:pt x="640796" y="576204"/>
                </a:lnTo>
                <a:lnTo>
                  <a:pt x="610565" y="610550"/>
                </a:lnTo>
                <a:lnTo>
                  <a:pt x="576219" y="640782"/>
                </a:lnTo>
                <a:lnTo>
                  <a:pt x="538184" y="666473"/>
                </a:lnTo>
                <a:lnTo>
                  <a:pt x="496887" y="687196"/>
                </a:lnTo>
                <a:lnTo>
                  <a:pt x="452754" y="702526"/>
                </a:lnTo>
                <a:lnTo>
                  <a:pt x="406210" y="712037"/>
                </a:lnTo>
                <a:lnTo>
                  <a:pt x="357682" y="715302"/>
                </a:lnTo>
                <a:lnTo>
                  <a:pt x="309143" y="712036"/>
                </a:lnTo>
                <a:lnTo>
                  <a:pt x="262591" y="702523"/>
                </a:lnTo>
                <a:lnTo>
                  <a:pt x="218452" y="687190"/>
                </a:lnTo>
                <a:lnTo>
                  <a:pt x="177154" y="666464"/>
                </a:lnTo>
                <a:lnTo>
                  <a:pt x="139124" y="640771"/>
                </a:lnTo>
                <a:lnTo>
                  <a:pt x="104787" y="610539"/>
                </a:lnTo>
                <a:lnTo>
                  <a:pt x="74549" y="576202"/>
                </a:lnTo>
                <a:lnTo>
                  <a:pt x="48850" y="538170"/>
                </a:lnTo>
                <a:lnTo>
                  <a:pt x="28119" y="496871"/>
                </a:lnTo>
                <a:lnTo>
                  <a:pt x="12782" y="452734"/>
                </a:lnTo>
                <a:lnTo>
                  <a:pt x="3266" y="406186"/>
                </a:lnTo>
                <a:lnTo>
                  <a:pt x="0" y="357657"/>
                </a:lnTo>
                <a:lnTo>
                  <a:pt x="3266" y="309120"/>
                </a:lnTo>
                <a:lnTo>
                  <a:pt x="12782" y="262574"/>
                </a:lnTo>
                <a:lnTo>
                  <a:pt x="28119" y="218441"/>
                </a:lnTo>
                <a:lnTo>
                  <a:pt x="48850" y="177146"/>
                </a:lnTo>
                <a:lnTo>
                  <a:pt x="74549" y="139111"/>
                </a:lnTo>
                <a:lnTo>
                  <a:pt x="104787" y="104762"/>
                </a:lnTo>
                <a:lnTo>
                  <a:pt x="139125" y="74525"/>
                </a:lnTo>
                <a:lnTo>
                  <a:pt x="177160" y="48831"/>
                </a:lnTo>
                <a:lnTo>
                  <a:pt x="218462" y="28106"/>
                </a:lnTo>
                <a:lnTo>
                  <a:pt x="262602" y="12775"/>
                </a:lnTo>
                <a:lnTo>
                  <a:pt x="309152" y="3264"/>
                </a:lnTo>
                <a:lnTo>
                  <a:pt x="357682" y="0"/>
                </a:lnTo>
                <a:lnTo>
                  <a:pt x="406211" y="3264"/>
                </a:lnTo>
                <a:lnTo>
                  <a:pt x="452757" y="12775"/>
                </a:lnTo>
                <a:lnTo>
                  <a:pt x="496893" y="28106"/>
                </a:lnTo>
                <a:lnTo>
                  <a:pt x="538194" y="48831"/>
                </a:lnTo>
                <a:lnTo>
                  <a:pt x="576230" y="74525"/>
                </a:lnTo>
                <a:lnTo>
                  <a:pt x="610577" y="104762"/>
                </a:lnTo>
                <a:lnTo>
                  <a:pt x="640803" y="139113"/>
                </a:lnTo>
                <a:lnTo>
                  <a:pt x="666490" y="177151"/>
                </a:lnTo>
                <a:lnTo>
                  <a:pt x="687211" y="218451"/>
                </a:lnTo>
                <a:lnTo>
                  <a:pt x="702540" y="262585"/>
                </a:lnTo>
                <a:lnTo>
                  <a:pt x="712050" y="309129"/>
                </a:lnTo>
                <a:lnTo>
                  <a:pt x="715314" y="357657"/>
                </a:lnTo>
                <a:close/>
              </a:path>
            </a:pathLst>
          </a:custGeom>
          <a:noFill/>
          <a:ln w="3175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3085" name="object 13">
            <a:extLst>
              <a:ext uri="{FF2B5EF4-FFF2-40B4-BE49-F238E27FC236}">
                <a16:creationId xmlns:a16="http://schemas.microsoft.com/office/drawing/2014/main" id="{1B66F616-E3BD-4499-94FE-8A0AAA687868}"/>
              </a:ext>
            </a:extLst>
          </p:cNvPr>
          <p:cNvSpPr>
            <a:spLocks/>
          </p:cNvSpPr>
          <p:nvPr/>
        </p:nvSpPr>
        <p:spPr bwMode="auto">
          <a:xfrm>
            <a:off x="5921375" y="7502525"/>
            <a:ext cx="700088" cy="698500"/>
          </a:xfrm>
          <a:custGeom>
            <a:avLst/>
            <a:gdLst>
              <a:gd name="T0" fmla="*/ 703620 w 699770"/>
              <a:gd name="T1" fmla="*/ 341570 h 699770"/>
              <a:gd name="T2" fmla="*/ 700410 w 699770"/>
              <a:gd name="T3" fmla="*/ 387917 h 699770"/>
              <a:gd name="T4" fmla="*/ 691054 w 699770"/>
              <a:gd name="T5" fmla="*/ 432370 h 699770"/>
              <a:gd name="T6" fmla="*/ 675975 w 699770"/>
              <a:gd name="T7" fmla="*/ 474522 h 699770"/>
              <a:gd name="T8" fmla="*/ 655590 w 699770"/>
              <a:gd name="T9" fmla="*/ 513967 h 699770"/>
              <a:gd name="T10" fmla="*/ 630318 w 699770"/>
              <a:gd name="T11" fmla="*/ 550294 h 699770"/>
              <a:gd name="T12" fmla="*/ 600579 w 699770"/>
              <a:gd name="T13" fmla="*/ 583097 h 699770"/>
              <a:gd name="T14" fmla="*/ 566791 w 699770"/>
              <a:gd name="T15" fmla="*/ 611973 h 699770"/>
              <a:gd name="T16" fmla="*/ 529375 w 699770"/>
              <a:gd name="T17" fmla="*/ 636512 h 699770"/>
              <a:gd name="T18" fmla="*/ 488751 w 699770"/>
              <a:gd name="T19" fmla="*/ 656307 h 699770"/>
              <a:gd name="T20" fmla="*/ 445333 w 699770"/>
              <a:gd name="T21" fmla="*/ 670949 h 699770"/>
              <a:gd name="T22" fmla="*/ 399544 w 699770"/>
              <a:gd name="T23" fmla="*/ 680034 h 699770"/>
              <a:gd name="T24" fmla="*/ 351804 w 699770"/>
              <a:gd name="T25" fmla="*/ 683153 h 699770"/>
              <a:gd name="T26" fmla="*/ 304069 w 699770"/>
              <a:gd name="T27" fmla="*/ 680034 h 699770"/>
              <a:gd name="T28" fmla="*/ 258284 w 699770"/>
              <a:gd name="T29" fmla="*/ 670949 h 699770"/>
              <a:gd name="T30" fmla="*/ 214869 w 699770"/>
              <a:gd name="T31" fmla="*/ 656307 h 699770"/>
              <a:gd name="T32" fmla="*/ 174247 w 699770"/>
              <a:gd name="T33" fmla="*/ 636512 h 699770"/>
              <a:gd name="T34" fmla="*/ 136831 w 699770"/>
              <a:gd name="T35" fmla="*/ 611973 h 699770"/>
              <a:gd name="T36" fmla="*/ 103049 w 699770"/>
              <a:gd name="T37" fmla="*/ 583097 h 699770"/>
              <a:gd name="T38" fmla="*/ 73303 w 699770"/>
              <a:gd name="T39" fmla="*/ 550294 h 699770"/>
              <a:gd name="T40" fmla="*/ 48037 w 699770"/>
              <a:gd name="T41" fmla="*/ 513967 h 699770"/>
              <a:gd name="T42" fmla="*/ 27652 w 699770"/>
              <a:gd name="T43" fmla="*/ 474522 h 699770"/>
              <a:gd name="T44" fmla="*/ 12571 w 699770"/>
              <a:gd name="T45" fmla="*/ 432370 h 699770"/>
              <a:gd name="T46" fmla="*/ 3205 w 699770"/>
              <a:gd name="T47" fmla="*/ 387917 h 699770"/>
              <a:gd name="T48" fmla="*/ 0 w 699770"/>
              <a:gd name="T49" fmla="*/ 341570 h 699770"/>
              <a:gd name="T50" fmla="*/ 3205 w 699770"/>
              <a:gd name="T51" fmla="*/ 295219 h 699770"/>
              <a:gd name="T52" fmla="*/ 12571 w 699770"/>
              <a:gd name="T53" fmla="*/ 250771 h 699770"/>
              <a:gd name="T54" fmla="*/ 27652 w 699770"/>
              <a:gd name="T55" fmla="*/ 208620 h 699770"/>
              <a:gd name="T56" fmla="*/ 48037 w 699770"/>
              <a:gd name="T57" fmla="*/ 169177 h 699770"/>
              <a:gd name="T58" fmla="*/ 73303 w 699770"/>
              <a:gd name="T59" fmla="*/ 132850 h 699770"/>
              <a:gd name="T60" fmla="*/ 103049 w 699770"/>
              <a:gd name="T61" fmla="*/ 100046 h 699770"/>
              <a:gd name="T62" fmla="*/ 136831 w 699770"/>
              <a:gd name="T63" fmla="*/ 71173 h 699770"/>
              <a:gd name="T64" fmla="*/ 174247 w 699770"/>
              <a:gd name="T65" fmla="*/ 46636 h 699770"/>
              <a:gd name="T66" fmla="*/ 214869 w 699770"/>
              <a:gd name="T67" fmla="*/ 26843 h 699770"/>
              <a:gd name="T68" fmla="*/ 258284 w 699770"/>
              <a:gd name="T69" fmla="*/ 12202 h 699770"/>
              <a:gd name="T70" fmla="*/ 304069 w 699770"/>
              <a:gd name="T71" fmla="*/ 3114 h 699770"/>
              <a:gd name="T72" fmla="*/ 351804 w 699770"/>
              <a:gd name="T73" fmla="*/ 0 h 699770"/>
              <a:gd name="T74" fmla="*/ 399544 w 699770"/>
              <a:gd name="T75" fmla="*/ 3114 h 699770"/>
              <a:gd name="T76" fmla="*/ 445333 w 699770"/>
              <a:gd name="T77" fmla="*/ 12202 h 699770"/>
              <a:gd name="T78" fmla="*/ 488751 w 699770"/>
              <a:gd name="T79" fmla="*/ 26843 h 699770"/>
              <a:gd name="T80" fmla="*/ 529375 w 699770"/>
              <a:gd name="T81" fmla="*/ 46636 h 699770"/>
              <a:gd name="T82" fmla="*/ 566791 w 699770"/>
              <a:gd name="T83" fmla="*/ 71173 h 699770"/>
              <a:gd name="T84" fmla="*/ 600579 w 699770"/>
              <a:gd name="T85" fmla="*/ 100046 h 699770"/>
              <a:gd name="T86" fmla="*/ 630318 w 699770"/>
              <a:gd name="T87" fmla="*/ 132850 h 699770"/>
              <a:gd name="T88" fmla="*/ 655590 w 699770"/>
              <a:gd name="T89" fmla="*/ 169177 h 699770"/>
              <a:gd name="T90" fmla="*/ 675975 w 699770"/>
              <a:gd name="T91" fmla="*/ 208620 h 699770"/>
              <a:gd name="T92" fmla="*/ 691054 w 699770"/>
              <a:gd name="T93" fmla="*/ 250771 h 699770"/>
              <a:gd name="T94" fmla="*/ 700410 w 699770"/>
              <a:gd name="T95" fmla="*/ 295219 h 699770"/>
              <a:gd name="T96" fmla="*/ 703620 w 699770"/>
              <a:gd name="T97" fmla="*/ 341570 h 69977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699770" h="699770">
                <a:moveTo>
                  <a:pt x="699477" y="349732"/>
                </a:moveTo>
                <a:lnTo>
                  <a:pt x="696285" y="397187"/>
                </a:lnTo>
                <a:lnTo>
                  <a:pt x="686985" y="442702"/>
                </a:lnTo>
                <a:lnTo>
                  <a:pt x="671994" y="485861"/>
                </a:lnTo>
                <a:lnTo>
                  <a:pt x="651729" y="526248"/>
                </a:lnTo>
                <a:lnTo>
                  <a:pt x="626606" y="563444"/>
                </a:lnTo>
                <a:lnTo>
                  <a:pt x="597042" y="597033"/>
                </a:lnTo>
                <a:lnTo>
                  <a:pt x="563454" y="626598"/>
                </a:lnTo>
                <a:lnTo>
                  <a:pt x="526259" y="651723"/>
                </a:lnTo>
                <a:lnTo>
                  <a:pt x="485872" y="671990"/>
                </a:lnTo>
                <a:lnTo>
                  <a:pt x="442711" y="686983"/>
                </a:lnTo>
                <a:lnTo>
                  <a:pt x="397192" y="696284"/>
                </a:lnTo>
                <a:lnTo>
                  <a:pt x="349732" y="699477"/>
                </a:lnTo>
                <a:lnTo>
                  <a:pt x="302278" y="696284"/>
                </a:lnTo>
                <a:lnTo>
                  <a:pt x="256763" y="686983"/>
                </a:lnTo>
                <a:lnTo>
                  <a:pt x="213605" y="671990"/>
                </a:lnTo>
                <a:lnTo>
                  <a:pt x="173220" y="651723"/>
                </a:lnTo>
                <a:lnTo>
                  <a:pt x="136025" y="626598"/>
                </a:lnTo>
                <a:lnTo>
                  <a:pt x="102438" y="597033"/>
                </a:lnTo>
                <a:lnTo>
                  <a:pt x="72874" y="563444"/>
                </a:lnTo>
                <a:lnTo>
                  <a:pt x="47751" y="526248"/>
                </a:lnTo>
                <a:lnTo>
                  <a:pt x="27485" y="485861"/>
                </a:lnTo>
                <a:lnTo>
                  <a:pt x="12493" y="442702"/>
                </a:lnTo>
                <a:lnTo>
                  <a:pt x="3192" y="397187"/>
                </a:lnTo>
                <a:lnTo>
                  <a:pt x="0" y="349732"/>
                </a:lnTo>
                <a:lnTo>
                  <a:pt x="3192" y="302278"/>
                </a:lnTo>
                <a:lnTo>
                  <a:pt x="12493" y="256763"/>
                </a:lnTo>
                <a:lnTo>
                  <a:pt x="27485" y="213605"/>
                </a:lnTo>
                <a:lnTo>
                  <a:pt x="47751" y="173220"/>
                </a:lnTo>
                <a:lnTo>
                  <a:pt x="72874" y="136025"/>
                </a:lnTo>
                <a:lnTo>
                  <a:pt x="102438" y="102438"/>
                </a:lnTo>
                <a:lnTo>
                  <a:pt x="136025" y="72874"/>
                </a:lnTo>
                <a:lnTo>
                  <a:pt x="173220" y="47751"/>
                </a:lnTo>
                <a:lnTo>
                  <a:pt x="213605" y="27485"/>
                </a:lnTo>
                <a:lnTo>
                  <a:pt x="256763" y="12493"/>
                </a:lnTo>
                <a:lnTo>
                  <a:pt x="302278" y="3192"/>
                </a:lnTo>
                <a:lnTo>
                  <a:pt x="349732" y="0"/>
                </a:lnTo>
                <a:lnTo>
                  <a:pt x="397192" y="3192"/>
                </a:lnTo>
                <a:lnTo>
                  <a:pt x="442711" y="12493"/>
                </a:lnTo>
                <a:lnTo>
                  <a:pt x="485872" y="27485"/>
                </a:lnTo>
                <a:lnTo>
                  <a:pt x="526259" y="47751"/>
                </a:lnTo>
                <a:lnTo>
                  <a:pt x="563454" y="72874"/>
                </a:lnTo>
                <a:lnTo>
                  <a:pt x="597042" y="102438"/>
                </a:lnTo>
                <a:lnTo>
                  <a:pt x="626606" y="136025"/>
                </a:lnTo>
                <a:lnTo>
                  <a:pt x="651729" y="173220"/>
                </a:lnTo>
                <a:lnTo>
                  <a:pt x="671994" y="213605"/>
                </a:lnTo>
                <a:lnTo>
                  <a:pt x="686985" y="256763"/>
                </a:lnTo>
                <a:lnTo>
                  <a:pt x="696285" y="302278"/>
                </a:lnTo>
                <a:lnTo>
                  <a:pt x="699477" y="349732"/>
                </a:lnTo>
                <a:close/>
              </a:path>
            </a:pathLst>
          </a:custGeom>
          <a:noFill/>
          <a:ln w="16433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3086" name="object 14">
            <a:extLst>
              <a:ext uri="{FF2B5EF4-FFF2-40B4-BE49-F238E27FC236}">
                <a16:creationId xmlns:a16="http://schemas.microsoft.com/office/drawing/2014/main" id="{12F5F05F-A4FD-4D02-BB46-6A6E2AB36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1584" y="7141828"/>
            <a:ext cx="1439466" cy="1513874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087" name="object 15">
            <a:extLst>
              <a:ext uri="{FF2B5EF4-FFF2-40B4-BE49-F238E27FC236}">
                <a16:creationId xmlns:a16="http://schemas.microsoft.com/office/drawing/2014/main" id="{FE0B14AB-F8DB-4007-94DC-7BDE0599A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6163" y="7400925"/>
            <a:ext cx="290512" cy="73025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089" name="object 17">
            <a:extLst>
              <a:ext uri="{FF2B5EF4-FFF2-40B4-BE49-F238E27FC236}">
                <a16:creationId xmlns:a16="http://schemas.microsoft.com/office/drawing/2014/main" id="{D701CB3F-8F5B-470B-A8CA-AD1423222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4725" y="7634288"/>
            <a:ext cx="439738" cy="26670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090" name="object 18">
            <a:extLst>
              <a:ext uri="{FF2B5EF4-FFF2-40B4-BE49-F238E27FC236}">
                <a16:creationId xmlns:a16="http://schemas.microsoft.com/office/drawing/2014/main" id="{7E674725-7B94-48E2-9471-F5C16D74D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9525" y="7947025"/>
            <a:ext cx="123825" cy="115888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091" name="object 19">
            <a:extLst>
              <a:ext uri="{FF2B5EF4-FFF2-40B4-BE49-F238E27FC236}">
                <a16:creationId xmlns:a16="http://schemas.microsoft.com/office/drawing/2014/main" id="{C19709A6-AD37-4D50-A94B-92AA72D40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6162" y="8403124"/>
            <a:ext cx="327025" cy="233363"/>
          </a:xfrm>
          <a:prstGeom prst="rect">
            <a:avLst/>
          </a:prstGeom>
          <a:blipFill dpi="0" rotWithShape="1">
            <a:blip r:embed="rId9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092" name="object 20">
            <a:extLst>
              <a:ext uri="{FF2B5EF4-FFF2-40B4-BE49-F238E27FC236}">
                <a16:creationId xmlns:a16="http://schemas.microsoft.com/office/drawing/2014/main" id="{1375C0CD-8971-4E0A-9980-FEA0124FB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6313" y="7639050"/>
            <a:ext cx="225425" cy="134938"/>
          </a:xfrm>
          <a:prstGeom prst="rect">
            <a:avLst/>
          </a:prstGeom>
          <a:blipFill dpi="0" rotWithShape="1">
            <a:blip r:embed="rId10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093" name="object 21">
            <a:extLst>
              <a:ext uri="{FF2B5EF4-FFF2-40B4-BE49-F238E27FC236}">
                <a16:creationId xmlns:a16="http://schemas.microsoft.com/office/drawing/2014/main" id="{0C20E273-A2EB-4CAC-8146-CAAEEE60874C}"/>
              </a:ext>
            </a:extLst>
          </p:cNvPr>
          <p:cNvSpPr>
            <a:spLocks/>
          </p:cNvSpPr>
          <p:nvPr/>
        </p:nvSpPr>
        <p:spPr bwMode="auto">
          <a:xfrm>
            <a:off x="6289675" y="7875588"/>
            <a:ext cx="92075" cy="93662"/>
          </a:xfrm>
          <a:custGeom>
            <a:avLst/>
            <a:gdLst>
              <a:gd name="T0" fmla="*/ 39059 w 93345"/>
              <a:gd name="T1" fmla="*/ 0 h 93345"/>
              <a:gd name="T2" fmla="*/ 23853 w 93345"/>
              <a:gd name="T3" fmla="*/ 3835 h 93345"/>
              <a:gd name="T4" fmla="*/ 11439 w 93345"/>
              <a:gd name="T5" fmla="*/ 14289 h 93345"/>
              <a:gd name="T6" fmla="*/ 3069 w 93345"/>
              <a:gd name="T7" fmla="*/ 29791 h 93345"/>
              <a:gd name="T8" fmla="*/ 0 w 93345"/>
              <a:gd name="T9" fmla="*/ 48775 h 93345"/>
              <a:gd name="T10" fmla="*/ 3069 w 93345"/>
              <a:gd name="T11" fmla="*/ 67755 h 93345"/>
              <a:gd name="T12" fmla="*/ 11439 w 93345"/>
              <a:gd name="T13" fmla="*/ 83254 h 93345"/>
              <a:gd name="T14" fmla="*/ 23853 w 93345"/>
              <a:gd name="T15" fmla="*/ 93708 h 93345"/>
              <a:gd name="T16" fmla="*/ 39059 w 93345"/>
              <a:gd name="T17" fmla="*/ 97537 h 93345"/>
              <a:gd name="T18" fmla="*/ 54259 w 93345"/>
              <a:gd name="T19" fmla="*/ 93708 h 93345"/>
              <a:gd name="T20" fmla="*/ 66676 w 93345"/>
              <a:gd name="T21" fmla="*/ 83254 h 93345"/>
              <a:gd name="T22" fmla="*/ 75048 w 93345"/>
              <a:gd name="T23" fmla="*/ 67755 h 93345"/>
              <a:gd name="T24" fmla="*/ 78118 w 93345"/>
              <a:gd name="T25" fmla="*/ 48775 h 93345"/>
              <a:gd name="T26" fmla="*/ 75048 w 93345"/>
              <a:gd name="T27" fmla="*/ 29791 h 93345"/>
              <a:gd name="T28" fmla="*/ 66676 w 93345"/>
              <a:gd name="T29" fmla="*/ 14289 h 93345"/>
              <a:gd name="T30" fmla="*/ 54259 w 93345"/>
              <a:gd name="T31" fmla="*/ 3835 h 93345"/>
              <a:gd name="T32" fmla="*/ 39059 w 93345"/>
              <a:gd name="T33" fmla="*/ 0 h 9334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3345" h="93345">
                <a:moveTo>
                  <a:pt x="46672" y="0"/>
                </a:moveTo>
                <a:lnTo>
                  <a:pt x="28503" y="3668"/>
                </a:lnTo>
                <a:lnTo>
                  <a:pt x="13668" y="13673"/>
                </a:lnTo>
                <a:lnTo>
                  <a:pt x="3667" y="28508"/>
                </a:lnTo>
                <a:lnTo>
                  <a:pt x="0" y="46672"/>
                </a:lnTo>
                <a:lnTo>
                  <a:pt x="3667" y="64834"/>
                </a:lnTo>
                <a:lnTo>
                  <a:pt x="13668" y="79665"/>
                </a:lnTo>
                <a:lnTo>
                  <a:pt x="28503" y="89665"/>
                </a:lnTo>
                <a:lnTo>
                  <a:pt x="46672" y="93332"/>
                </a:lnTo>
                <a:lnTo>
                  <a:pt x="64836" y="89665"/>
                </a:lnTo>
                <a:lnTo>
                  <a:pt x="79671" y="79665"/>
                </a:lnTo>
                <a:lnTo>
                  <a:pt x="89676" y="64834"/>
                </a:lnTo>
                <a:lnTo>
                  <a:pt x="93345" y="46672"/>
                </a:lnTo>
                <a:lnTo>
                  <a:pt x="89676" y="28508"/>
                </a:lnTo>
                <a:lnTo>
                  <a:pt x="79671" y="13673"/>
                </a:lnTo>
                <a:lnTo>
                  <a:pt x="64836" y="3668"/>
                </a:lnTo>
                <a:lnTo>
                  <a:pt x="4667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3095" name="object 23">
            <a:extLst>
              <a:ext uri="{FF2B5EF4-FFF2-40B4-BE49-F238E27FC236}">
                <a16:creationId xmlns:a16="http://schemas.microsoft.com/office/drawing/2014/main" id="{5882214E-099E-4759-A4D0-2C7ED3C06E56}"/>
              </a:ext>
            </a:extLst>
          </p:cNvPr>
          <p:cNvSpPr>
            <a:spLocks/>
          </p:cNvSpPr>
          <p:nvPr/>
        </p:nvSpPr>
        <p:spPr bwMode="auto">
          <a:xfrm>
            <a:off x="6289675" y="7875588"/>
            <a:ext cx="93663" cy="93662"/>
          </a:xfrm>
          <a:custGeom>
            <a:avLst/>
            <a:gdLst>
              <a:gd name="T0" fmla="*/ 44769 w 93979"/>
              <a:gd name="T1" fmla="*/ 0 h 93979"/>
              <a:gd name="T2" fmla="*/ 27349 w 93979"/>
              <a:gd name="T3" fmla="*/ 3521 h 93979"/>
              <a:gd name="T4" fmla="*/ 13117 w 93979"/>
              <a:gd name="T5" fmla="*/ 13115 h 93979"/>
              <a:gd name="T6" fmla="*/ 3521 w 93979"/>
              <a:gd name="T7" fmla="*/ 27346 h 93979"/>
              <a:gd name="T8" fmla="*/ 0 w 93979"/>
              <a:gd name="T9" fmla="*/ 44763 h 93979"/>
              <a:gd name="T10" fmla="*/ 3521 w 93979"/>
              <a:gd name="T11" fmla="*/ 62202 h 93979"/>
              <a:gd name="T12" fmla="*/ 13117 w 93979"/>
              <a:gd name="T13" fmla="*/ 76437 h 93979"/>
              <a:gd name="T14" fmla="*/ 27349 w 93979"/>
              <a:gd name="T15" fmla="*/ 86036 h 93979"/>
              <a:gd name="T16" fmla="*/ 44769 w 93979"/>
              <a:gd name="T17" fmla="*/ 89553 h 93979"/>
              <a:gd name="T18" fmla="*/ 62204 w 93979"/>
              <a:gd name="T19" fmla="*/ 86036 h 93979"/>
              <a:gd name="T20" fmla="*/ 76442 w 93979"/>
              <a:gd name="T21" fmla="*/ 76437 h 93979"/>
              <a:gd name="T22" fmla="*/ 86047 w 93979"/>
              <a:gd name="T23" fmla="*/ 62202 h 93979"/>
              <a:gd name="T24" fmla="*/ 89566 w 93979"/>
              <a:gd name="T25" fmla="*/ 44763 h 93979"/>
              <a:gd name="T26" fmla="*/ 86047 w 93979"/>
              <a:gd name="T27" fmla="*/ 27346 h 93979"/>
              <a:gd name="T28" fmla="*/ 76442 w 93979"/>
              <a:gd name="T29" fmla="*/ 13115 h 93979"/>
              <a:gd name="T30" fmla="*/ 62204 w 93979"/>
              <a:gd name="T31" fmla="*/ 3521 h 93979"/>
              <a:gd name="T32" fmla="*/ 44769 w 93979"/>
              <a:gd name="T33" fmla="*/ 0 h 9397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3979" h="93979">
                <a:moveTo>
                  <a:pt x="46774" y="0"/>
                </a:moveTo>
                <a:lnTo>
                  <a:pt x="28573" y="3677"/>
                </a:lnTo>
                <a:lnTo>
                  <a:pt x="13704" y="13704"/>
                </a:lnTo>
                <a:lnTo>
                  <a:pt x="3677" y="28573"/>
                </a:lnTo>
                <a:lnTo>
                  <a:pt x="0" y="46774"/>
                </a:lnTo>
                <a:lnTo>
                  <a:pt x="3677" y="64995"/>
                </a:lnTo>
                <a:lnTo>
                  <a:pt x="13704" y="79870"/>
                </a:lnTo>
                <a:lnTo>
                  <a:pt x="28573" y="89897"/>
                </a:lnTo>
                <a:lnTo>
                  <a:pt x="46774" y="93573"/>
                </a:lnTo>
                <a:lnTo>
                  <a:pt x="64989" y="89897"/>
                </a:lnTo>
                <a:lnTo>
                  <a:pt x="79865" y="79870"/>
                </a:lnTo>
                <a:lnTo>
                  <a:pt x="89895" y="64995"/>
                </a:lnTo>
                <a:lnTo>
                  <a:pt x="93573" y="46774"/>
                </a:lnTo>
                <a:lnTo>
                  <a:pt x="89895" y="28573"/>
                </a:lnTo>
                <a:lnTo>
                  <a:pt x="79865" y="13704"/>
                </a:lnTo>
                <a:lnTo>
                  <a:pt x="64989" y="3677"/>
                </a:lnTo>
                <a:lnTo>
                  <a:pt x="4677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3096" name="object 24">
            <a:extLst>
              <a:ext uri="{FF2B5EF4-FFF2-40B4-BE49-F238E27FC236}">
                <a16:creationId xmlns:a16="http://schemas.microsoft.com/office/drawing/2014/main" id="{23F36974-2A07-450D-9D85-FD688D125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9675" y="7877175"/>
            <a:ext cx="88900" cy="84138"/>
          </a:xfrm>
          <a:prstGeom prst="rect">
            <a:avLst/>
          </a:prstGeom>
          <a:blipFill dpi="0" rotWithShape="1">
            <a:blip r:embed="rId11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nb-NO" altLang="nb-NO"/>
          </a:p>
        </p:txBody>
      </p:sp>
      <p:sp>
        <p:nvSpPr>
          <p:cNvPr id="3097" name="object 25">
            <a:extLst>
              <a:ext uri="{FF2B5EF4-FFF2-40B4-BE49-F238E27FC236}">
                <a16:creationId xmlns:a16="http://schemas.microsoft.com/office/drawing/2014/main" id="{85194E9E-E334-4D72-89AD-7F4B4DA41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512" y="476273"/>
            <a:ext cx="6872537" cy="3080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8575" rIns="0" bIns="0">
            <a:spAutoFit/>
          </a:bodyPr>
          <a:lstStyle>
            <a:lvl1pPr marL="12700" indent="190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3888"/>
              </a:lnSpc>
              <a:spcBef>
                <a:spcPts val="225"/>
              </a:spcBef>
            </a:pPr>
            <a:endParaRPr lang="nb-NO" altLang="nb-NO" sz="2400" dirty="0">
              <a:solidFill>
                <a:srgbClr val="FFFFFF"/>
              </a:solidFill>
              <a:latin typeface="NeutrafaceSlabText-Book"/>
              <a:ea typeface="NeutrafaceSlabText-Book"/>
              <a:cs typeface="NeutrafaceSlabText-Book"/>
            </a:endParaRPr>
          </a:p>
          <a:p>
            <a:pPr eaLnBrk="1" hangingPunct="1">
              <a:lnSpc>
                <a:spcPts val="3888"/>
              </a:lnSpc>
              <a:spcBef>
                <a:spcPts val="225"/>
              </a:spcBef>
            </a:pPr>
            <a:r>
              <a:rPr lang="nb-NO" altLang="nb-NO" sz="2800" b="1" dirty="0" err="1">
                <a:solidFill>
                  <a:srgbClr val="FFFFFF"/>
                </a:solidFill>
                <a:latin typeface="NeutrafaceSlabText-Book"/>
                <a:ea typeface="NeutrafaceSlabText-Book"/>
                <a:cs typeface="NeutrafaceSlabText-Book"/>
              </a:rPr>
              <a:t>Rethos</a:t>
            </a:r>
            <a:r>
              <a:rPr lang="nb-NO" altLang="nb-NO" sz="2800" b="1" dirty="0">
                <a:solidFill>
                  <a:srgbClr val="FFFFFF"/>
                </a:solidFill>
                <a:latin typeface="NeutrafaceSlabText-Book"/>
                <a:ea typeface="NeutrafaceSlabText-Book"/>
                <a:cs typeface="NeutrafaceSlabText-Book"/>
              </a:rPr>
              <a:t>` programgruppe for sykepleieutdanning inviterer til</a:t>
            </a:r>
            <a:br>
              <a:rPr lang="nb-NO" altLang="nb-NO" sz="2800" dirty="0">
                <a:solidFill>
                  <a:srgbClr val="FFFFFF"/>
                </a:solidFill>
                <a:latin typeface="NeutrafaceSlabText-Book"/>
                <a:ea typeface="NeutrafaceSlabText-Book"/>
                <a:cs typeface="NeutrafaceSlabText-Book"/>
              </a:rPr>
            </a:br>
            <a:endParaRPr lang="nb-NO" altLang="nb-NO" sz="2800" dirty="0">
              <a:solidFill>
                <a:srgbClr val="FFFFFF"/>
              </a:solidFill>
              <a:latin typeface="NeutrafaceSlabText-Book"/>
              <a:ea typeface="NeutrafaceSlabText-Book"/>
              <a:cs typeface="NeutrafaceSlabText-Book"/>
            </a:endParaRPr>
          </a:p>
          <a:p>
            <a:pPr eaLnBrk="1" hangingPunct="1">
              <a:lnSpc>
                <a:spcPts val="3888"/>
              </a:lnSpc>
              <a:spcBef>
                <a:spcPts val="225"/>
              </a:spcBef>
            </a:pPr>
            <a:br>
              <a:rPr lang="nb-NO" altLang="nb-NO" sz="3600" dirty="0">
                <a:solidFill>
                  <a:srgbClr val="FFFFFF"/>
                </a:solidFill>
                <a:latin typeface="NeutrafaceSlabText-Book"/>
                <a:ea typeface="NeutrafaceSlabText-Book"/>
                <a:cs typeface="NeutrafaceSlabText-Book"/>
              </a:rPr>
            </a:br>
            <a:endParaRPr lang="nb-NO" altLang="nb-NO" sz="3600" strike="sngStrike" dirty="0">
              <a:latin typeface="NeutrafaceSlabText-Book"/>
              <a:ea typeface="NeutrafaceSlabText-Book"/>
              <a:cs typeface="NeutrafaceSlabText-Book"/>
            </a:endParaRPr>
          </a:p>
        </p:txBody>
      </p:sp>
      <p:sp>
        <p:nvSpPr>
          <p:cNvPr id="3098" name="object 26">
            <a:extLst>
              <a:ext uri="{FF2B5EF4-FFF2-40B4-BE49-F238E27FC236}">
                <a16:creationId xmlns:a16="http://schemas.microsoft.com/office/drawing/2014/main" id="{E8D089D7-3CA2-4F4C-9A10-CFD6B973FD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7178" y="3591697"/>
            <a:ext cx="6324600" cy="2413481"/>
          </a:xfrm>
        </p:spPr>
        <p:txBody>
          <a:bodyPr tIns="12700"/>
          <a:lstStyle/>
          <a:p>
            <a:pPr marL="487363" indent="-474663" eaLnBrk="1" hangingPunct="1">
              <a:spcBef>
                <a:spcPts val="100"/>
              </a:spcBef>
            </a:pPr>
            <a:r>
              <a:rPr lang="nb-NO" altLang="nb-NO" sz="6600" dirty="0">
                <a:ea typeface="Neutraface Slab Text"/>
              </a:rPr>
              <a:t>Underveis-konferanse</a:t>
            </a:r>
            <a:br>
              <a:rPr lang="nb-NO" altLang="nb-NO" sz="7200" dirty="0">
                <a:ea typeface="Neutraface Slab Text"/>
              </a:rPr>
            </a:br>
            <a:r>
              <a:rPr lang="nb-NO" altLang="nb-NO" sz="2400" dirty="0">
                <a:ea typeface="Neutraface Slab Text"/>
              </a:rPr>
              <a:t>i samarbeid med NSF</a:t>
            </a:r>
          </a:p>
        </p:txBody>
      </p:sp>
      <p:sp>
        <p:nvSpPr>
          <p:cNvPr id="3099" name="object 27">
            <a:extLst>
              <a:ext uri="{FF2B5EF4-FFF2-40B4-BE49-F238E27FC236}">
                <a16:creationId xmlns:a16="http://schemas.microsoft.com/office/drawing/2014/main" id="{87BC4AE6-6E93-4435-88ED-00EF436AFE7F}"/>
              </a:ext>
            </a:extLst>
          </p:cNvPr>
          <p:cNvSpPr>
            <a:spLocks/>
          </p:cNvSpPr>
          <p:nvPr/>
        </p:nvSpPr>
        <p:spPr bwMode="auto">
          <a:xfrm>
            <a:off x="734291" y="6337299"/>
            <a:ext cx="4076159" cy="2515755"/>
          </a:xfrm>
          <a:custGeom>
            <a:avLst/>
            <a:gdLst>
              <a:gd name="T0" fmla="*/ 0 w 4095115"/>
              <a:gd name="T1" fmla="*/ 3586134 h 2394584"/>
              <a:gd name="T2" fmla="*/ 4082730 w 4095115"/>
              <a:gd name="T3" fmla="*/ 3586134 h 2394584"/>
              <a:gd name="T4" fmla="*/ 4082730 w 4095115"/>
              <a:gd name="T5" fmla="*/ 0 h 2394584"/>
              <a:gd name="T6" fmla="*/ 0 w 4095115"/>
              <a:gd name="T7" fmla="*/ 0 h 2394584"/>
              <a:gd name="T8" fmla="*/ 0 w 4095115"/>
              <a:gd name="T9" fmla="*/ 3586134 h 23945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95115" h="2394584">
                <a:moveTo>
                  <a:pt x="0" y="2394496"/>
                </a:moveTo>
                <a:lnTo>
                  <a:pt x="4095089" y="2394496"/>
                </a:lnTo>
                <a:lnTo>
                  <a:pt x="4095089" y="0"/>
                </a:lnTo>
                <a:lnTo>
                  <a:pt x="0" y="0"/>
                </a:lnTo>
                <a:lnTo>
                  <a:pt x="0" y="2394496"/>
                </a:lnTo>
                <a:close/>
              </a:path>
            </a:pathLst>
          </a:custGeom>
          <a:noFill/>
          <a:ln w="13373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nb-NO"/>
          </a:p>
        </p:txBody>
      </p:sp>
      <p:sp>
        <p:nvSpPr>
          <p:cNvPr id="29" name="object 29">
            <a:extLst>
              <a:ext uri="{FF2B5EF4-FFF2-40B4-BE49-F238E27FC236}">
                <a16:creationId xmlns:a16="http://schemas.microsoft.com/office/drawing/2014/main" id="{CFCCEA07-8F19-4F4C-895B-EA174519B005}"/>
              </a:ext>
            </a:extLst>
          </p:cNvPr>
          <p:cNvSpPr txBox="1"/>
          <p:nvPr/>
        </p:nvSpPr>
        <p:spPr>
          <a:xfrm>
            <a:off x="829435" y="6718300"/>
            <a:ext cx="3465006" cy="888064"/>
          </a:xfrm>
          <a:prstGeom prst="rect">
            <a:avLst/>
          </a:prstGeom>
        </p:spPr>
        <p:txBody>
          <a:bodyPr wrap="square" lIns="0" tIns="13335" rIns="0" bIns="0">
            <a:spAutoFit/>
          </a:bodyPr>
          <a:lstStyle/>
          <a:p>
            <a:pPr marL="12700" algn="ctr" eaLnBrk="1" fontAlgn="auto" hangingPunct="1">
              <a:spcBef>
                <a:spcPts val="105"/>
              </a:spcBef>
              <a:spcAft>
                <a:spcPts val="0"/>
              </a:spcAft>
              <a:defRPr/>
            </a:pPr>
            <a:r>
              <a:rPr lang="nb-NO" sz="2800" spc="-5" dirty="0">
                <a:solidFill>
                  <a:srgbClr val="FFFFFF"/>
                </a:solidFill>
                <a:latin typeface="NeutrafaceSlabText-Book"/>
                <a:cs typeface="NeutrafaceSlabText-Book"/>
              </a:rPr>
              <a:t>Radisson </a:t>
            </a:r>
            <a:r>
              <a:rPr lang="nb-NO" sz="2800" spc="-5" dirty="0" err="1">
                <a:solidFill>
                  <a:srgbClr val="FFFFFF"/>
                </a:solidFill>
                <a:latin typeface="NeutrafaceSlabText-Book"/>
                <a:cs typeface="NeutrafaceSlabText-Book"/>
              </a:rPr>
              <a:t>Blu</a:t>
            </a:r>
            <a:r>
              <a:rPr lang="nb-NO" sz="2800" spc="-5" dirty="0">
                <a:solidFill>
                  <a:srgbClr val="FFFFFF"/>
                </a:solidFill>
                <a:latin typeface="NeutrafaceSlabText-Book"/>
                <a:cs typeface="NeutrafaceSlabText-Book"/>
              </a:rPr>
              <a:t> Hotel</a:t>
            </a:r>
          </a:p>
          <a:p>
            <a:pPr marL="12700" algn="ctr" eaLnBrk="1" fontAlgn="auto" hangingPunct="1">
              <a:spcBef>
                <a:spcPts val="105"/>
              </a:spcBef>
              <a:spcAft>
                <a:spcPts val="0"/>
              </a:spcAft>
              <a:defRPr/>
            </a:pPr>
            <a:r>
              <a:rPr lang="nb-NO" sz="2800" spc="-5" dirty="0">
                <a:solidFill>
                  <a:srgbClr val="FFFFFF"/>
                </a:solidFill>
                <a:latin typeface="NeutrafaceSlabText-Book"/>
                <a:cs typeface="NeutrafaceSlabText-Book"/>
              </a:rPr>
              <a:t>NYDALEN</a:t>
            </a:r>
            <a:endParaRPr sz="2800" dirty="0">
              <a:latin typeface="NeutrafaceSlabText-Book"/>
              <a:cs typeface="NeutrafaceSlabText-Book"/>
            </a:endParaRPr>
          </a:p>
        </p:txBody>
      </p:sp>
      <p:sp>
        <p:nvSpPr>
          <p:cNvPr id="30" name="object 30">
            <a:extLst>
              <a:ext uri="{FF2B5EF4-FFF2-40B4-BE49-F238E27FC236}">
                <a16:creationId xmlns:a16="http://schemas.microsoft.com/office/drawing/2014/main" id="{B1825556-5A68-42AA-AAAD-5CF6CC9A6054}"/>
              </a:ext>
            </a:extLst>
          </p:cNvPr>
          <p:cNvSpPr txBox="1"/>
          <p:nvPr/>
        </p:nvSpPr>
        <p:spPr>
          <a:xfrm>
            <a:off x="1395834" y="7708900"/>
            <a:ext cx="2927350" cy="1088760"/>
          </a:xfrm>
          <a:prstGeom prst="rect">
            <a:avLst/>
          </a:prstGeom>
        </p:spPr>
        <p:txBody>
          <a:bodyPr wrap="square" lIns="0" tIns="13970" rIns="0" bIns="0">
            <a:spAutoFit/>
          </a:bodyPr>
          <a:lstStyle/>
          <a:p>
            <a:pPr marL="12700" eaLnBrk="1" fontAlgn="auto" hangingPunct="1">
              <a:spcBef>
                <a:spcPts val="110"/>
              </a:spcBef>
              <a:spcAft>
                <a:spcPts val="0"/>
              </a:spcAft>
              <a:defRPr/>
            </a:pPr>
            <a:r>
              <a:rPr lang="nb-NO" sz="3450" spc="105" dirty="0">
                <a:solidFill>
                  <a:srgbClr val="FFFFFF"/>
                </a:solidFill>
                <a:latin typeface="NeutrafaceSlabText-Light"/>
                <a:cs typeface="NeutrafaceSlabText-Light"/>
              </a:rPr>
              <a:t>18.09 – 19.09</a:t>
            </a:r>
          </a:p>
          <a:p>
            <a:pPr marL="12700" algn="ctr" eaLnBrk="1" fontAlgn="auto" hangingPunct="1">
              <a:spcBef>
                <a:spcPts val="110"/>
              </a:spcBef>
              <a:spcAft>
                <a:spcPts val="0"/>
              </a:spcAft>
              <a:defRPr/>
            </a:pPr>
            <a:r>
              <a:rPr lang="nb-NO" sz="3450" spc="105" dirty="0">
                <a:solidFill>
                  <a:srgbClr val="FFFFFF"/>
                </a:solidFill>
                <a:latin typeface="NeutrafaceSlabText-Light"/>
                <a:cs typeface="NeutrafaceSlabText-Light"/>
              </a:rPr>
              <a:t>2023</a:t>
            </a:r>
            <a:endParaRPr sz="3450" dirty="0">
              <a:latin typeface="NeutrafaceSlabText-Light"/>
              <a:cs typeface="NeutrafaceSlabText-Light"/>
            </a:endParaRP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AD44404B-8362-4084-8B46-192BEE7AD68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51797" y="7079927"/>
            <a:ext cx="1580581" cy="17518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/>
        </p:nvSpPr>
        <p:spPr>
          <a:xfrm>
            <a:off x="425450" y="1231900"/>
            <a:ext cx="6934200" cy="8189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Bakgrunn for </a:t>
            </a:r>
            <a:r>
              <a:rPr lang="nb-NO" sz="11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underveiskonferansen</a:t>
            </a:r>
            <a:endParaRPr lang="nb-NO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b-NO" sz="1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Forskrift om nasjonal retningslinje for sykepleierutdanning ble vedtatt i 2019 og implementert i 2020-2021 som en del av </a:t>
            </a:r>
            <a:r>
              <a:rPr lang="nb-NO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Rethos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1. </a:t>
            </a:r>
            <a:r>
              <a:rPr lang="nb-NO" sz="1100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Forskrift om nasjonal retningslinje for sykepleierutdanning - Lovdata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Programgruppe sykepleie ble i 2017 oppnevnt for 4 år, for så å bli </a:t>
            </a:r>
            <a:r>
              <a:rPr lang="nb-NO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reoppnevnt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 KD for nye 4 år med ansvar for revidering av retningslinjene.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b-NO" sz="1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Mandatet var å utvikle retningslinjer som "</a:t>
            </a:r>
            <a:r>
              <a:rPr lang="nb-NO" sz="11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kunne fungere fleksibelt med tanke på å endre kravene dersom kompetansebehovene i tjenestene endres og samtidig ivareta utdanningsinstitusjonenes, tjenestenes og studentenes behov for forutsigbarhet". 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Dette innebærer at det bør være en viss terskel for revidere vedtatte retningslinjer, samtidig som man må sikre at de ikke hindrer en dynamisk utvikling av utdanningene. 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Programgruppen har et særlig ansvar for å følge med på politiske føringer, endringer i tjenestenes organisering og prioriteringer, samt forskning på området og fagets utvikling, og på bakgrunn av det vurdere behovet for revidering.  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er nå 3 år siden Forskrift om nasjonal retningslinje for sykepleierutdanning ble implementert. De første kandidatene etter ny retningslinje ble uteksaminert våren 2023. Det betyr at det er tidlig å vurdere om sluttkompetansen er i tråd med tjenestenes behov.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 siden retningslinjene ble implementert har det vært pandemi som har satt søkelys på smittevern og beredskap i tjenestene. Ny regjering har innhentet et kunnskapsgrunnlag for organisering av framtidige helsetjenester gjennom </a:t>
            </a:r>
            <a:r>
              <a:rPr lang="nb-NO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NOUen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«Tid for handling», og i løpet av 2023 og 2024 vil det komme nye politiske føringer gjennom bl.a. Stortingsmelding om profesjonsutdanninger og ny Helse- og samhandlingsplan. I tillegg kan nevnes at </a:t>
            </a:r>
            <a:r>
              <a:rPr lang="nb-NO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Rethos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som styringssystem for helse- og sosialfagutdanningene er under evaluering. En viktig intensjon med </a:t>
            </a:r>
            <a:r>
              <a:rPr lang="nb-NO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Rethos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var å gi tjenestene større innflytelse på utdanningenes innhold.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 denne bakgrunn har programgruppen tatt initiativ til å arrangere en </a:t>
            </a:r>
            <a:r>
              <a:rPr lang="nb-NO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underveiskonferanse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samarbeid med NSF den 18.-19. september på hotell Radisson </a:t>
            </a:r>
            <a:r>
              <a:rPr lang="nb-NO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Nydalen. NSF dekker opphold for innledere og deltakere.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Mål for konferansen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b-NO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Trekke tråder, oppsummere og utveksle erfaringer så langt og se disse opp mot intensjoner med </a:t>
            </a:r>
            <a:r>
              <a:rPr lang="nb-NO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Rethos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fagets utvikling, hendelser, framtidige endringer og politiske prosesser.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 en pekepinn på om og når det vil bli behov for revisjon av retningslinjene.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 konferanse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b-NO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-shop med innledninger på ulike tema og </a:t>
            </a:r>
            <a:r>
              <a:rPr lang="nb-NO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rundebordsdiskusjoner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knyttet til hvert tema.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Målgruppe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b-NO" sz="11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11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</a:t>
            </a:r>
            <a:r>
              <a:rPr lang="nb-NO" sz="1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50 plasser fordelt på representanter fra aktuelle sykepleierutdanninger og tjenester/praksisarenaer, representanter fra NSF, KD og studenter.</a:t>
            </a:r>
            <a:endParaRPr lang="nb-NO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233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6B4ACE2-C0EB-4C90-8199-F1595485005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237" y="566683"/>
            <a:ext cx="7556499" cy="319959"/>
          </a:xfr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tIns="12065" rtlCol="0"/>
          <a:lstStyle/>
          <a:p>
            <a:pPr marL="12700" eaLnBrk="1" fontAlgn="auto" hangingPunct="1">
              <a:spcBef>
                <a:spcPts val="95"/>
              </a:spcBef>
              <a:spcAft>
                <a:spcPts val="0"/>
              </a:spcAft>
              <a:defRPr/>
            </a:pPr>
            <a:r>
              <a:rPr lang="nb-NO" sz="2000" spc="20" dirty="0">
                <a:latin typeface="+mn-lt"/>
                <a:cs typeface="NeutrafaceSlabText-Book"/>
              </a:rPr>
              <a:t>Mandag 18. september 2023</a:t>
            </a:r>
            <a:endParaRPr sz="3250" dirty="0">
              <a:latin typeface="NeutrafaceSlabText-Book"/>
              <a:cs typeface="NeutrafaceSlabText-Book"/>
            </a:endParaRP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E2E8DDB2-F0BC-4CB2-B423-055097459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003919"/>
              </p:ext>
            </p:extLst>
          </p:nvPr>
        </p:nvGraphicFramePr>
        <p:xfrm>
          <a:off x="214086" y="1121548"/>
          <a:ext cx="7162799" cy="2852475"/>
        </p:xfrm>
        <a:graphic>
          <a:graphicData uri="http://schemas.openxmlformats.org/drawingml/2006/table">
            <a:tbl>
              <a:tblPr/>
              <a:tblGrid>
                <a:gridCol w="457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50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12:00</a:t>
                      </a:r>
                    </a:p>
                  </a:txBody>
                  <a:tcPr marL="0" marR="0" marT="46355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F5"/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Registrering fra kl. 12   -    LUNSJ   fra kl. </a:t>
                      </a:r>
                      <a:r>
                        <a:rPr kumimoji="0" lang="nb-NO" altLang="nb-NO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12.15-13.00</a:t>
                      </a:r>
                      <a:endParaRPr kumimoji="0" lang="nb-NO" altLang="nb-NO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46355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951277"/>
                  </a:ext>
                </a:extLst>
              </a:tr>
              <a:tr h="303488">
                <a:tc>
                  <a:txBody>
                    <a:bodyPr/>
                    <a:lstStyle>
                      <a:lvl1pPr marL="50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13.00 </a:t>
                      </a:r>
                    </a:p>
                  </a:txBody>
                  <a:tcPr marL="0" marR="0" marT="46355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F5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Tema dag 1: Utdanner vi til tjenestenes framtidige behov, og i tråd med intensjonene i </a:t>
                      </a:r>
                      <a:r>
                        <a:rPr kumimoji="0" lang="nb-NO" altLang="nb-NO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Rethos</a:t>
                      </a: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? </a:t>
                      </a:r>
                    </a:p>
                  </a:txBody>
                  <a:tcPr marL="0" marR="0" marT="46355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5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Intensjonene med </a:t>
                      </a:r>
                      <a:r>
                        <a:rPr kumimoji="0" lang="nb-NO" altLang="nb-NO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Rethos</a:t>
                      </a:r>
                      <a:r>
                        <a:rPr kumimoji="0" lang="nb-NO" altLang="nb-NO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og programgruppas arbeid. Kort tilbakeblikk og hva nå? v</a:t>
                      </a:r>
                      <a:r>
                        <a:rPr kumimoji="0" lang="nb-NO" altLang="nb-NO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nb-NO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Grete Samstad og Mariann Fossum, ledere av programgruppe sykepleie i hhv 1. og 2. periode (20-30 min)</a:t>
                      </a:r>
                      <a:endParaRPr kumimoji="0" lang="nb-NO" altLang="nb-NO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050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766606"/>
                  </a:ext>
                </a:extLst>
              </a:tr>
              <a:tr h="2892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95250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Calibri" panose="020F0502020204030204" pitchFamily="34" charset="0"/>
                        <a:buNone/>
                      </a:pPr>
                      <a:r>
                        <a:rPr lang="nb-NO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Endringer i samfunnet og nye helsepolitiske føringer v/Jarle Grumstad, assisterende fagsjef NSF (20-30 min)</a:t>
                      </a:r>
                      <a:endParaRPr lang="nb-NO" sz="11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993">
                <a:tc>
                  <a:txBody>
                    <a:bodyPr/>
                    <a:lstStyle/>
                    <a:p>
                      <a:pPr algn="ctr"/>
                      <a:endParaRPr lang="nb-N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Calibri" panose="020F0502020204030204" pitchFamily="34" charset="0"/>
                        <a:buNone/>
                      </a:pPr>
                      <a:r>
                        <a:rPr lang="nb-NO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Betraktninger om dagens og framtidens kompetansebehov sett i lys av </a:t>
                      </a:r>
                      <a:r>
                        <a:rPr lang="nb-NO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Rethos</a:t>
                      </a:r>
                      <a:r>
                        <a:rPr lang="nb-NO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v/Marit Kirkevold, </a:t>
                      </a:r>
                      <a:r>
                        <a:rPr lang="nb-NO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OsloMet</a:t>
                      </a:r>
                      <a:r>
                        <a:rPr lang="nb-NO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(20-30 min)</a:t>
                      </a:r>
                      <a:endParaRPr lang="nb-NO" sz="11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465163"/>
                  </a:ext>
                </a:extLst>
              </a:tr>
              <a:tr h="225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14.30</a:t>
                      </a:r>
                      <a:endParaRPr kumimoji="0" lang="nb-NO" altLang="nb-NO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46355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F5"/>
                    </a:solidFill>
                  </a:tcPr>
                </a:tc>
                <a:tc>
                  <a:txBody>
                    <a:bodyPr/>
                    <a:lstStyle>
                      <a:lvl1pPr marL="79375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PAUSE </a:t>
                      </a:r>
                      <a:endParaRPr kumimoji="0" lang="nb-NO" altLang="nb-N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46355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00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15.00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Gruppearbeid og utveksling av erfaringer</a:t>
                      </a:r>
                    </a:p>
                  </a:txBody>
                  <a:tcPr marL="0" marR="0" marT="19050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536991"/>
                  </a:ext>
                </a:extLst>
              </a:tr>
              <a:tr h="2438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16.30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Diskusjon og oppsummering</a:t>
                      </a:r>
                      <a:endParaRPr kumimoji="0" lang="nb-NO" altLang="nb-NO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31F2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7989782"/>
                  </a:ext>
                </a:extLst>
              </a:tr>
              <a:tr h="1987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17.00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50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Takk for i dag</a:t>
                      </a:r>
                    </a:p>
                  </a:txBody>
                  <a:tcPr marL="0" marR="0" marT="19050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9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 19.00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Middag i restauranten </a:t>
                      </a:r>
                    </a:p>
                  </a:txBody>
                  <a:tcPr marL="0" marR="0" marT="19050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213896"/>
                  </a:ext>
                </a:extLst>
              </a:tr>
            </a:tbl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FB319D6-33F5-121C-5AB4-4C122930D1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304324"/>
              </p:ext>
            </p:extLst>
          </p:nvPr>
        </p:nvGraphicFramePr>
        <p:xfrm>
          <a:off x="196850" y="6184900"/>
          <a:ext cx="7197725" cy="4236780"/>
        </p:xfrm>
        <a:graphic>
          <a:graphicData uri="http://schemas.openxmlformats.org/drawingml/2006/table">
            <a:tbl>
              <a:tblPr/>
              <a:tblGrid>
                <a:gridCol w="492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50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08.30 </a:t>
                      </a:r>
                    </a:p>
                  </a:txBody>
                  <a:tcPr marL="0" marR="0" marT="46355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F5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Tema dag 2: Utnytter vi handlingsrommet i retningslinjene godt nok? Utfordringer og muligheter. </a:t>
                      </a:r>
                    </a:p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202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kumimoji="0" lang="nb-NO" altLang="nb-NO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46355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5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0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Integrert praksisveilederutdanning og temabasert praksis – et resultat av samarbeid og deling av ideer</a:t>
                      </a:r>
                    </a:p>
                    <a:p>
                      <a:r>
                        <a:rPr lang="nb-NO" sz="11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Førsteamanuensis Lene Blekken NTNU, fagutviklingssykepleier Cecilie Murray St Olavs hospital (25 – 30 min)</a:t>
                      </a:r>
                      <a:endParaRPr kumimoji="0" lang="nb-NO" altLang="nb-NO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080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altLang="nb-NO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0202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19050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993">
                <a:tc>
                  <a:txBody>
                    <a:bodyPr/>
                    <a:lstStyle/>
                    <a:p>
                      <a:pPr algn="ctr"/>
                      <a:endParaRPr lang="nb-N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202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Pasientforløp og tverrfaglig samarbeid i kommunen </a:t>
                      </a:r>
                      <a:r>
                        <a:rPr kumimoji="0" lang="nb-NO" altLang="nb-NO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202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v/Nina Johnsen, UiT, Anne </a:t>
                      </a:r>
                      <a:r>
                        <a:rPr kumimoji="0" lang="nb-NO" altLang="nb-NO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0202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Giaever</a:t>
                      </a:r>
                      <a:r>
                        <a:rPr kumimoji="0" lang="nb-NO" altLang="nb-NO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202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Hammerfest kommune og Fredric </a:t>
                      </a:r>
                      <a:r>
                        <a:rPr kumimoji="0" lang="nb-NO" altLang="nb-NO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0202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Treland</a:t>
                      </a:r>
                      <a:r>
                        <a:rPr kumimoji="0" lang="nb-NO" altLang="nb-NO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20202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student (20 – 25 min)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534851"/>
                  </a:ext>
                </a:extLst>
              </a:tr>
              <a:tr h="329993">
                <a:tc>
                  <a:txBody>
                    <a:bodyPr/>
                    <a:lstStyle/>
                    <a:p>
                      <a:pPr algn="ctr"/>
                      <a:endParaRPr lang="nb-N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Kombinerte stillinger som bygger bro </a:t>
                      </a:r>
                      <a:r>
                        <a:rPr lang="nb-NO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mellom teori og praksis. </a:t>
                      </a:r>
                      <a:r>
                        <a:rPr lang="nb-NO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Anette Stordal, Sykehuset i Vestfold og USN (</a:t>
                      </a:r>
                      <a:r>
                        <a:rPr kumimoji="0" lang="nb-NO" altLang="nb-NO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– 25 </a:t>
                      </a:r>
                      <a:r>
                        <a:rPr kumimoji="0" lang="nb-NO" altLang="nb-NO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</a:t>
                      </a:r>
                      <a:r>
                        <a:rPr lang="nb-NO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)</a:t>
                      </a:r>
                      <a:endParaRPr lang="nb-NO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993">
                <a:tc>
                  <a:txBody>
                    <a:bodyPr/>
                    <a:lstStyle/>
                    <a:p>
                      <a:pPr algn="ctr"/>
                      <a:r>
                        <a:rPr lang="nb-NO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9.45</a:t>
                      </a:r>
                    </a:p>
                  </a:txBody>
                  <a:tcPr marL="68580" marR="68580" marT="0" marB="0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Calibri" panose="020F0502020204030204" pitchFamily="34" charset="0"/>
                        <a:buNone/>
                      </a:pPr>
                      <a:r>
                        <a:rPr lang="nb-N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Pause 15 min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644453"/>
                  </a:ext>
                </a:extLst>
              </a:tr>
              <a:tr h="329993">
                <a:tc>
                  <a:txBody>
                    <a:bodyPr/>
                    <a:lstStyle/>
                    <a:p>
                      <a:pPr algn="ctr"/>
                      <a:endParaRPr lang="nb-N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Prosjektpraksis i helselogistikk, teknologi og innovasjon i sykepleie. </a:t>
                      </a:r>
                    </a:p>
                    <a:p>
                      <a:r>
                        <a:rPr lang="nb-NO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Isabelle Lindseth Lorentzen</a:t>
                      </a:r>
                      <a:r>
                        <a:rPr lang="nb-NO" sz="1100" b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høgskolelektor ved Høgskolen i Molde (20 – 25 min)</a:t>
                      </a:r>
                    </a:p>
                    <a:p>
                      <a:endParaRPr lang="nb-NO" sz="1100" b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3647653"/>
                  </a:ext>
                </a:extLst>
              </a:tr>
              <a:tr h="329993">
                <a:tc>
                  <a:txBody>
                    <a:bodyPr/>
                    <a:lstStyle/>
                    <a:p>
                      <a:pPr algn="ctr"/>
                      <a:endParaRPr lang="nb-N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buFont typeface="Calibri" panose="020F0502020204030204" pitchFamily="34" charset="0"/>
                        <a:buNone/>
                      </a:pPr>
                      <a:r>
                        <a:rPr lang="nb-NO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Betraktninger om handlingsrommet </a:t>
                      </a:r>
                      <a:r>
                        <a:rPr lang="nb-NO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v/Daniel Tørresvold Stabu, leder NSF Student (25 – 30 min)</a:t>
                      </a:r>
                      <a:endParaRPr lang="nb-NO" sz="11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465163"/>
                  </a:ext>
                </a:extLst>
              </a:tr>
              <a:tr h="225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11.00</a:t>
                      </a:r>
                      <a:endParaRPr kumimoji="0" lang="nb-NO" altLang="nb-NO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46355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F5"/>
                    </a:solidFill>
                  </a:tcPr>
                </a:tc>
                <a:tc>
                  <a:txBody>
                    <a:bodyPr/>
                    <a:lstStyle>
                      <a:lvl1pPr marL="79375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PAUSE </a:t>
                      </a:r>
                      <a:endParaRPr kumimoji="0" lang="nb-NO" altLang="nb-NO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46355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9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11.30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Gruppearbeid og utveksling av erfaringer</a:t>
                      </a:r>
                      <a:endParaRPr kumimoji="0" lang="nb-NO" altLang="nb-NO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31F2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508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altLang="nb-NO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19050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536991"/>
                  </a:ext>
                </a:extLst>
              </a:tr>
              <a:tr h="3550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12.30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Diskusjon og oppsummering</a:t>
                      </a:r>
                      <a:endParaRPr kumimoji="0" lang="nb-NO" altLang="nb-NO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231F2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7989782"/>
                  </a:ext>
                </a:extLst>
              </a:tr>
              <a:tr h="3365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13.00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508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50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altLang="nb-NO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Lunsj og takk for i dag</a:t>
                      </a:r>
                    </a:p>
                  </a:txBody>
                  <a:tcPr marL="0" marR="0" marT="19050" marB="0" horzOverflow="overflow">
                    <a:lnL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20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object 2">
            <a:extLst>
              <a:ext uri="{FF2B5EF4-FFF2-40B4-BE49-F238E27FC236}">
                <a16:creationId xmlns:a16="http://schemas.microsoft.com/office/drawing/2014/main" id="{AD44D9A0-E8E1-32A4-A6FF-54A4387217E6}"/>
              </a:ext>
            </a:extLst>
          </p:cNvPr>
          <p:cNvSpPr txBox="1">
            <a:spLocks/>
          </p:cNvSpPr>
          <p:nvPr/>
        </p:nvSpPr>
        <p:spPr bwMode="auto">
          <a:xfrm>
            <a:off x="1" y="5575300"/>
            <a:ext cx="7556499" cy="319959"/>
          </a:xfrm>
          <a:prstGeom prst="rect">
            <a:avLst/>
          </a:pr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 vert="horz" wrap="square" lIns="0" tIns="12065" rIns="0" bIns="0" numCol="1" rtlCol="0" anchor="t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700" b="1" i="0">
                <a:solidFill>
                  <a:schemeClr val="bg1"/>
                </a:solidFill>
                <a:latin typeface="Neutraface Slab Text"/>
                <a:ea typeface="+mj-ea"/>
                <a:cs typeface="Neutraface Slab Text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pPr marL="12700" defTabSz="914400" eaLnBrk="1" fontAlgn="auto" hangingPunct="1">
              <a:spcBef>
                <a:spcPts val="95"/>
              </a:spcBef>
              <a:spcAft>
                <a:spcPts val="0"/>
              </a:spcAft>
              <a:defRPr/>
            </a:pPr>
            <a:r>
              <a:rPr lang="nb-NO" sz="2000" kern="0" spc="20" dirty="0">
                <a:latin typeface="+mn-lt"/>
                <a:cs typeface="NeutrafaceSlabText-Book"/>
              </a:rPr>
              <a:t>Tirsdag 19. september 2023</a:t>
            </a:r>
            <a:endParaRPr lang="nb-NO" sz="3250" kern="0" dirty="0">
              <a:latin typeface="NeutrafaceSlabText-Book"/>
              <a:cs typeface="NeutrafaceSlabText-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4086</TotalTime>
  <Words>764</Words>
  <Application>Microsoft Office PowerPoint</Application>
  <PresentationFormat>Egendefinert</PresentationFormat>
  <Paragraphs>75</Paragraphs>
  <Slides>3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10" baseType="lpstr">
      <vt:lpstr>Arial</vt:lpstr>
      <vt:lpstr>Calibri</vt:lpstr>
      <vt:lpstr>Neutraface Slab Text</vt:lpstr>
      <vt:lpstr>NeutrafaceSlabText-Book</vt:lpstr>
      <vt:lpstr>NeutrafaceSlabText-Light</vt:lpstr>
      <vt:lpstr>Times New Roman</vt:lpstr>
      <vt:lpstr>Office Theme</vt:lpstr>
      <vt:lpstr>Underveis-konferanse i samarbeid med NSF</vt:lpstr>
      <vt:lpstr>PowerPoint-presentasjon</vt:lpstr>
      <vt:lpstr>Mandag 18. september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SYKEPLEIE PÅ  NYE MÅTER</dc:title>
  <dc:creator>Samstad, Grete Ottersen</dc:creator>
  <cp:lastModifiedBy>Karin Kvande Anda</cp:lastModifiedBy>
  <cp:revision>241</cp:revision>
  <cp:lastPrinted>2022-05-11T07:57:43Z</cp:lastPrinted>
  <dcterms:created xsi:type="dcterms:W3CDTF">2019-09-25T10:36:30Z</dcterms:created>
  <dcterms:modified xsi:type="dcterms:W3CDTF">2023-08-25T10:34:13Z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2019-09-25T00:00:00Z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2019-09-25T00:00:00Z</vt:filetime>
  </property>
  <property fmtid="{D5CDD505-2E9C-101B-9397-08002B2CF9AE}" pid="5" name="eDOCS AutoSave">
    <vt:lpwstr/>
  </property>
  <property fmtid="{D5CDD505-2E9C-101B-9397-08002B2CF9AE}" pid="6" name="MSIP_Label_b4114459-e220-4ae9-b339-4ebe6008cdd4_Enabled">
    <vt:lpwstr>true</vt:lpwstr>
  </property>
  <property fmtid="{D5CDD505-2E9C-101B-9397-08002B2CF9AE}" pid="7" name="MSIP_Label_b4114459-e220-4ae9-b339-4ebe6008cdd4_SetDate">
    <vt:lpwstr>2023-08-23T19:34:29Z</vt:lpwstr>
  </property>
  <property fmtid="{D5CDD505-2E9C-101B-9397-08002B2CF9AE}" pid="8" name="MSIP_Label_b4114459-e220-4ae9-b339-4ebe6008cdd4_Method">
    <vt:lpwstr>Standard</vt:lpwstr>
  </property>
  <property fmtid="{D5CDD505-2E9C-101B-9397-08002B2CF9AE}" pid="9" name="MSIP_Label_b4114459-e220-4ae9-b339-4ebe6008cdd4_Name">
    <vt:lpwstr>b4114459-e220-4ae9-b339-4ebe6008cdd4</vt:lpwstr>
  </property>
  <property fmtid="{D5CDD505-2E9C-101B-9397-08002B2CF9AE}" pid="10" name="MSIP_Label_b4114459-e220-4ae9-b339-4ebe6008cdd4_SiteId">
    <vt:lpwstr>8482881e-3699-4b3f-b135-cf4800bc1efb</vt:lpwstr>
  </property>
  <property fmtid="{D5CDD505-2E9C-101B-9397-08002B2CF9AE}" pid="11" name="MSIP_Label_b4114459-e220-4ae9-b339-4ebe6008cdd4_ActionId">
    <vt:lpwstr>ca33338a-e536-4463-9e2f-6845ec439c52</vt:lpwstr>
  </property>
  <property fmtid="{D5CDD505-2E9C-101B-9397-08002B2CF9AE}" pid="12" name="MSIP_Label_b4114459-e220-4ae9-b339-4ebe6008cdd4_ContentBits">
    <vt:lpwstr>0</vt:lpwstr>
  </property>
</Properties>
</file>